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splendor of the King, clothed in majesty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all the earth rejoice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the earth rejoice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wraps himself in Light, and darkness tries to hide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trembles at His voice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Trembles at His voice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5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great is our God, sing with 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great is our God, and all will see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great, how great is our God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88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 to age He stands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time is in His hands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Beginning and the end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Beginning and the end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00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Godhead Three in One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Father Spirit Son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Lion and the Lamb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Lion and the Lamb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83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 above all names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Worthy of our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heart will sing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great is our God</a:t>
            </a:r>
            <a:endParaRPr lang="en-IN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22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great is our God, sing with 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great is our God, and all will see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great, how great is our God</a:t>
            </a:r>
            <a:endParaRPr lang="en-IN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15130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717</TotalTime>
  <Words>163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724</cp:revision>
  <dcterms:created xsi:type="dcterms:W3CDTF">2023-03-13T17:37:04Z</dcterms:created>
  <dcterms:modified xsi:type="dcterms:W3CDTF">2024-06-08T12:33:54Z</dcterms:modified>
</cp:coreProperties>
</file>