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 Lord, my God, when I in awesome wonder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Consider all the worlds Thy hands have made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see the stars, I hear the rolling thunder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Thy power throughout the universe displayed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</a:rPr>
              <a:t>Aah...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5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thru the woods and forest glades I wander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hear the birds sing sweetly in the trees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I look down, from lofty mountain grandeur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hear the brook and feel the gentle breeze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88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 sings my soul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Savior God to Thee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great Thou art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great Thou art (2)</a:t>
            </a:r>
            <a:endParaRPr lang="en-IN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00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Christ shall come,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shouts of acclamation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take me home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joy shall fill my heart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 I shall bow, in humble adoration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there proclaim,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"My God, how great Thou art!"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Then sings my soul</a:t>
            </a:r>
            <a:endParaRPr lang="en-IN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83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great Thou art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great...Thou art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22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great Thou art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 Lord, my God</a:t>
            </a:r>
            <a:endParaRPr lang="en-IN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15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great Thou art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great Thou art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 Lord, my God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[repeat]</a:t>
            </a:r>
            <a:endParaRPr lang="en-IN" sz="1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04241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718</TotalTime>
  <Words>195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726</cp:revision>
  <dcterms:created xsi:type="dcterms:W3CDTF">2023-03-13T17:37:04Z</dcterms:created>
  <dcterms:modified xsi:type="dcterms:W3CDTF">2024-06-08T12:38:46Z</dcterms:modified>
</cp:coreProperties>
</file>