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6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420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4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6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26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Oh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Lord, my God, when I in awesome wonder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all the worlds Thy hands have made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see the stars, I hear the rolling thunder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Thy power throughout the universe displayed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Aah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thru the woods and forest glades I wander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hear the birds sing sweetly in the trees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I look down, from lofty mountain grandeur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hear the brook and feel the gentle breeze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sings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Savior God to Thee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0"/>
            <a:ext cx="9601200" cy="655320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sings my soul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My Savior God to Thee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When Christ shall come,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With shouts of acclamation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And take me home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What joy shall fill my heart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Then I shall bow, in humble adoration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And there proclaim,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"My God, how great Thou art!"</a:t>
            </a:r>
            <a:b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7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2484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sings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Savior God to Thee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sings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Savior God to Thee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8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0"/>
            <a:ext cx="96012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great...Thou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 Lord,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great Thou 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 Lord,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[repeat]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220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32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54</cp:revision>
  <dcterms:created xsi:type="dcterms:W3CDTF">2014-06-03T15:40:16Z</dcterms:created>
  <dcterms:modified xsi:type="dcterms:W3CDTF">2016-07-13T16:09:55Z</dcterms:modified>
</cp:coreProperties>
</file>