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2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9" y="152400"/>
            <a:ext cx="9144000" cy="5562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Humble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thyself in the sight of the Lord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Humble thyself in the sight of the Lord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He shall lift you up (higher and higher)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He shall lift you up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Humble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thyself in the sight of the Lord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Humble thyself in the sight of the Lord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He shall lift you up (higher and higher)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He shall lift you up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He shall lift you up (up into heaven)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He shall lift you up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</TotalTime>
  <Words>16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123</cp:revision>
  <dcterms:created xsi:type="dcterms:W3CDTF">2014-06-05T16:47:32Z</dcterms:created>
  <dcterms:modified xsi:type="dcterms:W3CDTF">2017-12-04T17:15:48Z</dcterms:modified>
</cp:coreProperties>
</file>