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6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 may never march in the infantry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Ride in the calvary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Shoot the artillery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 may never fly o'er the enemy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But I'm in the Lord's army!</a:t>
            </a:r>
            <a:endParaRPr lang="en-IN" sz="11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I'm in the Lord's army!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I'm in the Lord's army!</a:t>
            </a:r>
          </a:p>
          <a:p>
            <a:pPr algn="ctr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 may never march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5956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I'm in the Lord's army!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 sir!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I'm in the Lord's army!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 sir!</a:t>
            </a:r>
          </a:p>
          <a:p>
            <a:pPr algn="ctr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 may never march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sz="16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9553863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723</TotalTime>
  <Words>76</Words>
  <Application>Microsoft Office PowerPoint</Application>
  <PresentationFormat>Widescreen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Century Gothic</vt:lpstr>
      <vt:lpstr>Vapor Trail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742</cp:revision>
  <dcterms:created xsi:type="dcterms:W3CDTF">2023-03-13T17:37:04Z</dcterms:created>
  <dcterms:modified xsi:type="dcterms:W3CDTF">2024-06-08T12:55:48Z</dcterms:modified>
</cp:coreProperties>
</file>