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97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5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may never march in the infantry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Ride in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calvary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Shoot the artillery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may never fly o'er the enemy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I'm in the Lord's army!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I'm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Lord's army!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I'm in the Lord's army!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may never march in the infantry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Ride in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calvary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Shoot the artillery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may never fly o'er the enemy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I'm in the Lord's army!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I'm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Lord's army!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sir!</a:t>
            </a: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I'm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Lord's army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sir!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4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may never march in the infantry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Ride in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calvary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Shoot the artillery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may never fly o'er the enemy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I'm in the Lord's army!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8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114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44</cp:revision>
  <dcterms:created xsi:type="dcterms:W3CDTF">2014-06-03T15:40:16Z</dcterms:created>
  <dcterms:modified xsi:type="dcterms:W3CDTF">2017-07-19T16:41:41Z</dcterms:modified>
</cp:coreProperties>
</file>