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enter the Holy of Holies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enter through the blood of the Lamb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enter to worship You only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enter to honor I 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I worship You, I worship You,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I worship You, I worship You,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Your name is Holy, Holy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Your name is Holy, Holy Lord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66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</cp:revision>
  <dcterms:created xsi:type="dcterms:W3CDTF">2023-03-13T17:37:04Z</dcterms:created>
  <dcterms:modified xsi:type="dcterms:W3CDTF">2023-12-31T10:17:26Z</dcterms:modified>
</cp:coreProperties>
</file>