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 have decided to follow Jesus (Key: D)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decided to follow Jesus;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decided to follow Jesus;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have decided to follow Jesus;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turning back, no turning 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none go with me, I still will follow,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none go with me I still will follow,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none go with me, I still will follow;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turning back, no turning back - I have decided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cross I'll carry, till I see Jesus;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cross I'll carry till I see Jesus,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cross I'll carry till I see Jesus;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turning back, No turning back - I have decided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world behind me, the cross before me,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world behind me, the cross before me;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world behind me, the cross before me;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turning back, no turning back - I have decided</a:t>
            </a: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</TotalTime>
  <Words>175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42</cp:revision>
  <dcterms:created xsi:type="dcterms:W3CDTF">2014-06-03T15:40:16Z</dcterms:created>
  <dcterms:modified xsi:type="dcterms:W3CDTF">2022-04-05T17:15:02Z</dcterms:modified>
</cp:coreProperties>
</file>