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4ED37C74-06E7-48C9-9BBD-1FAEF83CD253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3E8F49A2-E4B6-400B-B8DF-2DE8EF1D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57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7C74-06E7-48C9-9BBD-1FAEF83CD253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F49A2-E4B6-400B-B8DF-2DE8EF1D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646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ED37C74-06E7-48C9-9BBD-1FAEF83CD253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3E8F49A2-E4B6-400B-B8DF-2DE8EF1D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4537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ED37C74-06E7-48C9-9BBD-1FAEF83CD253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3E8F49A2-E4B6-400B-B8DF-2DE8EF1D336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57894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ED37C74-06E7-48C9-9BBD-1FAEF83CD253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3E8F49A2-E4B6-400B-B8DF-2DE8EF1D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6793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7C74-06E7-48C9-9BBD-1FAEF83CD253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F49A2-E4B6-400B-B8DF-2DE8EF1D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828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7C74-06E7-48C9-9BBD-1FAEF83CD253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F49A2-E4B6-400B-B8DF-2DE8EF1D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3726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7C74-06E7-48C9-9BBD-1FAEF83CD253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F49A2-E4B6-400B-B8DF-2DE8EF1D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6406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ED37C74-06E7-48C9-9BBD-1FAEF83CD253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3E8F49A2-E4B6-400B-B8DF-2DE8EF1D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93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7C74-06E7-48C9-9BBD-1FAEF83CD253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F49A2-E4B6-400B-B8DF-2DE8EF1D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98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ED37C74-06E7-48C9-9BBD-1FAEF83CD253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3E8F49A2-E4B6-400B-B8DF-2DE8EF1D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17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7C74-06E7-48C9-9BBD-1FAEF83CD253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F49A2-E4B6-400B-B8DF-2DE8EF1D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53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7C74-06E7-48C9-9BBD-1FAEF83CD253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F49A2-E4B6-400B-B8DF-2DE8EF1D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367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7C74-06E7-48C9-9BBD-1FAEF83CD253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F49A2-E4B6-400B-B8DF-2DE8EF1D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859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7C74-06E7-48C9-9BBD-1FAEF83CD253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F49A2-E4B6-400B-B8DF-2DE8EF1D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82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7C74-06E7-48C9-9BBD-1FAEF83CD253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F49A2-E4B6-400B-B8DF-2DE8EF1D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025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37C74-06E7-48C9-9BBD-1FAEF83CD253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F49A2-E4B6-400B-B8DF-2DE8EF1D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0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37C74-06E7-48C9-9BBD-1FAEF83CD253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F49A2-E4B6-400B-B8DF-2DE8EF1D3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5220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r>
              <a:rPr lang="en-US" sz="2800" b="1" dirty="0">
                <a:latin typeface="Kruti Dev 010" pitchFamily="2" charset="0"/>
              </a:rPr>
              <a:t>t; t; </a:t>
            </a:r>
            <a:r>
              <a:rPr lang="en-US" sz="2800" b="1" dirty="0" err="1">
                <a:latin typeface="Kruti Dev 010" pitchFamily="2" charset="0"/>
              </a:rPr>
              <a:t>uke</a:t>
            </a:r>
            <a:r>
              <a:rPr lang="en-US" sz="2800" b="1" dirty="0">
                <a:latin typeface="Kruti Dev 010" pitchFamily="2" charset="0"/>
              </a:rPr>
              <a:t> ;</a:t>
            </a:r>
            <a:r>
              <a:rPr lang="en-US" sz="2800" b="1" dirty="0" err="1">
                <a:latin typeface="Kruti Dev 010" pitchFamily="2" charset="0"/>
              </a:rPr>
              <a:t>s'kq</a:t>
            </a:r>
            <a:r>
              <a:rPr lang="en-US" sz="2800" b="1" dirty="0">
                <a:latin typeface="Kruti Dev 010" pitchFamily="2" charset="0"/>
              </a:rPr>
              <a:t> </a:t>
            </a:r>
            <a:r>
              <a:rPr lang="en-US" sz="2800" b="1" dirty="0" err="1">
                <a:latin typeface="Kruti Dev 010" pitchFamily="2" charset="0"/>
              </a:rPr>
              <a:t>uke</a:t>
            </a:r>
            <a:br>
              <a:rPr lang="en-US" sz="2800" b="1" dirty="0">
                <a:latin typeface="Kruti Dev 010" pitchFamily="2" charset="0"/>
              </a:rPr>
            </a:br>
            <a:r>
              <a:rPr lang="en-US" sz="2800" b="1" dirty="0" err="1">
                <a:latin typeface="Kruti Dev 010" pitchFamily="2" charset="0"/>
              </a:rPr>
              <a:t>xkmaq</a:t>
            </a:r>
            <a:r>
              <a:rPr lang="en-US" sz="2800" b="1" dirty="0">
                <a:latin typeface="Kruti Dev 010" pitchFamily="2" charset="0"/>
              </a:rPr>
              <a:t> </a:t>
            </a:r>
            <a:r>
              <a:rPr lang="en-US" sz="2800" b="1" dirty="0" err="1">
                <a:latin typeface="Kruti Dev 010" pitchFamily="2" charset="0"/>
              </a:rPr>
              <a:t>esa</a:t>
            </a:r>
            <a:r>
              <a:rPr lang="en-US" sz="2800" b="1" dirty="0">
                <a:latin typeface="Kruti Dev 010" pitchFamily="2" charset="0"/>
              </a:rPr>
              <a:t> </a:t>
            </a:r>
            <a:r>
              <a:rPr lang="en-US" sz="2800" b="1" dirty="0" err="1">
                <a:latin typeface="Kruti Dev 010" pitchFamily="2" charset="0"/>
              </a:rPr>
              <a:t>lqcgks'kke</a:t>
            </a:r>
            <a:endParaRPr lang="en-US" sz="2800" b="1" dirty="0">
              <a:latin typeface="Kruti Dev 010" pitchFamily="2" charset="0"/>
            </a:endParaRPr>
          </a:p>
          <a:p>
            <a:pPr algn="ctr"/>
            <a:endParaRPr lang="en-US" sz="2800" b="1" dirty="0">
              <a:solidFill>
                <a:schemeClr val="tx1"/>
              </a:solidFill>
              <a:latin typeface="Kruti Dev 010" pitchFamily="2" charset="0"/>
            </a:endParaRPr>
          </a:p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Jai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Jai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Naam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Yeshu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Naam</a:t>
            </a:r>
            <a:b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Gaoon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mein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subhoshaam</a:t>
            </a:r>
            <a:endParaRPr lang="en-US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endParaRPr lang="en-US" sz="2800" b="1" dirty="0">
              <a:latin typeface="Kruti Dev 010" pitchFamily="2" charset="0"/>
            </a:endParaRPr>
          </a:p>
          <a:p>
            <a:pPr algn="ctr"/>
            <a:r>
              <a:rPr lang="en-US" sz="2800" b="1" dirty="0" err="1">
                <a:latin typeface="Kruti Dev 010" pitchFamily="2" charset="0"/>
              </a:rPr>
              <a:t>cyghu</a:t>
            </a:r>
            <a:r>
              <a:rPr lang="en-US" sz="2800" b="1" dirty="0">
                <a:latin typeface="Kruti Dev 010" pitchFamily="2" charset="0"/>
              </a:rPr>
              <a:t> </a:t>
            </a:r>
            <a:r>
              <a:rPr lang="en-US" sz="2800" b="1" dirty="0" err="1">
                <a:latin typeface="Kruti Dev 010" pitchFamily="2" charset="0"/>
              </a:rPr>
              <a:t>dk</a:t>
            </a:r>
            <a:r>
              <a:rPr lang="en-US" sz="2800" b="1" dirty="0">
                <a:latin typeface="Kruti Dev 010" pitchFamily="2" charset="0"/>
              </a:rPr>
              <a:t> </a:t>
            </a:r>
            <a:r>
              <a:rPr lang="en-US" sz="2800" b="1" dirty="0" err="1">
                <a:latin typeface="Kruti Dev 010" pitchFamily="2" charset="0"/>
              </a:rPr>
              <a:t>lgkjk</a:t>
            </a:r>
            <a:r>
              <a:rPr lang="en-US" sz="2800" b="1" dirty="0">
                <a:latin typeface="Kruti Dev 010" pitchFamily="2" charset="0"/>
              </a:rPr>
              <a:t>] </a:t>
            </a:r>
            <a:br>
              <a:rPr lang="en-US" sz="2800" b="1" dirty="0">
                <a:latin typeface="Kruti Dev 010" pitchFamily="2" charset="0"/>
              </a:rPr>
            </a:br>
            <a:r>
              <a:rPr lang="en-US" sz="2800" b="1" dirty="0" err="1">
                <a:latin typeface="Kruti Dev 010" pitchFamily="2" charset="0"/>
              </a:rPr>
              <a:t>ikfi;ksa</a:t>
            </a:r>
            <a:r>
              <a:rPr lang="en-US" sz="2800" b="1" dirty="0">
                <a:latin typeface="Kruti Dev 010" pitchFamily="2" charset="0"/>
              </a:rPr>
              <a:t> </a:t>
            </a:r>
            <a:r>
              <a:rPr lang="en-US" sz="2800" b="1" dirty="0" err="1">
                <a:latin typeface="Kruti Dev 010" pitchFamily="2" charset="0"/>
              </a:rPr>
              <a:t>dk</a:t>
            </a:r>
            <a:r>
              <a:rPr lang="en-US" sz="2800" b="1" dirty="0">
                <a:latin typeface="Kruti Dev 010" pitchFamily="2" charset="0"/>
              </a:rPr>
              <a:t> </a:t>
            </a:r>
            <a:r>
              <a:rPr lang="en-US" sz="2800" b="1" dirty="0" err="1">
                <a:latin typeface="Kruti Dev 010" pitchFamily="2" charset="0"/>
              </a:rPr>
              <a:t>nksLr</a:t>
            </a:r>
            <a:r>
              <a:rPr lang="en-US" sz="2800" b="1" dirty="0">
                <a:latin typeface="Kruti Dev 010" pitchFamily="2" charset="0"/>
              </a:rPr>
              <a:t> </a:t>
            </a:r>
            <a:r>
              <a:rPr lang="en-US" sz="2800" b="1" dirty="0" err="1">
                <a:latin typeface="Kruti Dev 010" pitchFamily="2" charset="0"/>
              </a:rPr>
              <a:t>gS</a:t>
            </a:r>
            <a:r>
              <a:rPr lang="en-US" sz="2800" b="1" dirty="0">
                <a:latin typeface="Kruti Dev 010" pitchFamily="2" charset="0"/>
              </a:rPr>
              <a:t> </a:t>
            </a:r>
            <a:r>
              <a:rPr lang="en-US" sz="2800" b="1" dirty="0" err="1">
                <a:latin typeface="Kruti Dev 010" pitchFamily="2" charset="0"/>
              </a:rPr>
              <a:t>rw</a:t>
            </a:r>
            <a:r>
              <a:rPr lang="en-US" sz="2800" b="1" dirty="0">
                <a:latin typeface="Kruti Dev 010" pitchFamily="2" charset="0"/>
              </a:rPr>
              <a:t> </a:t>
            </a:r>
            <a:br>
              <a:rPr lang="en-US" sz="2800" b="1" dirty="0">
                <a:latin typeface="Kruti Dev 010" pitchFamily="2" charset="0"/>
              </a:rPr>
            </a:br>
            <a:r>
              <a:rPr lang="en-US" sz="2800" b="1" dirty="0">
                <a:latin typeface="Kruti Dev 010" pitchFamily="2" charset="0"/>
              </a:rPr>
              <a:t>;</a:t>
            </a:r>
            <a:r>
              <a:rPr lang="en-US" sz="2800" b="1" dirty="0" err="1">
                <a:latin typeface="Kruti Dev 010" pitchFamily="2" charset="0"/>
              </a:rPr>
              <a:t>s'kq</a:t>
            </a:r>
            <a:r>
              <a:rPr lang="en-US" sz="2800" b="1" dirty="0">
                <a:latin typeface="Kruti Dev 010" pitchFamily="2" charset="0"/>
              </a:rPr>
              <a:t> </a:t>
            </a:r>
            <a:r>
              <a:rPr lang="en-US" sz="2800" b="1" dirty="0" err="1">
                <a:latin typeface="Kruti Dev 010" pitchFamily="2" charset="0"/>
              </a:rPr>
              <a:t>rw</a:t>
            </a:r>
            <a:r>
              <a:rPr lang="en-US" sz="2800" b="1" dirty="0">
                <a:latin typeface="Kruti Dev 010" pitchFamily="2" charset="0"/>
              </a:rPr>
              <a:t> </a:t>
            </a:r>
            <a:r>
              <a:rPr lang="en-US" sz="2800" b="1" dirty="0" err="1">
                <a:latin typeface="Kruti Dev 010" pitchFamily="2" charset="0"/>
              </a:rPr>
              <a:t>gS</a:t>
            </a:r>
            <a:r>
              <a:rPr lang="en-US" sz="2800" b="1" dirty="0">
                <a:latin typeface="Kruti Dev 010" pitchFamily="2" charset="0"/>
              </a:rPr>
              <a:t> </a:t>
            </a:r>
            <a:r>
              <a:rPr lang="en-US" sz="2800" b="1" dirty="0" err="1">
                <a:latin typeface="Kruti Dev 010" pitchFamily="2" charset="0"/>
              </a:rPr>
              <a:t>fdruk</a:t>
            </a:r>
            <a:r>
              <a:rPr lang="en-US" sz="2800" b="1" dirty="0">
                <a:latin typeface="Kruti Dev 010" pitchFamily="2" charset="0"/>
              </a:rPr>
              <a:t> </a:t>
            </a:r>
            <a:r>
              <a:rPr lang="en-US" sz="2800" b="1" dirty="0" err="1">
                <a:latin typeface="Kruti Dev 010" pitchFamily="2" charset="0"/>
              </a:rPr>
              <a:t>I;kj</a:t>
            </a:r>
            <a:br>
              <a:rPr lang="en-US" sz="2800" b="1" dirty="0">
                <a:latin typeface="Kruti Dev 010" pitchFamily="2" charset="0"/>
              </a:rPr>
            </a:br>
            <a:r>
              <a:rPr lang="en-US" sz="2800" b="1" dirty="0">
                <a:latin typeface="Kruti Dev 010" pitchFamily="2" charset="0"/>
              </a:rPr>
              <a:t>'</a:t>
            </a:r>
            <a:r>
              <a:rPr lang="en-US" sz="2800" b="1" dirty="0" err="1">
                <a:latin typeface="Kruti Dev 010" pitchFamily="2" charset="0"/>
              </a:rPr>
              <a:t>kCn</a:t>
            </a:r>
            <a:r>
              <a:rPr lang="en-US" sz="2800" b="1" dirty="0">
                <a:latin typeface="Kruti Dev 010" pitchFamily="2" charset="0"/>
              </a:rPr>
              <a:t> u </a:t>
            </a:r>
            <a:r>
              <a:rPr lang="en-US" sz="2800" b="1" dirty="0" err="1">
                <a:latin typeface="Kruti Dev 010" pitchFamily="2" charset="0"/>
              </a:rPr>
              <a:t>dSls</a:t>
            </a:r>
            <a:r>
              <a:rPr lang="en-US" sz="2800" b="1" dirty="0">
                <a:latin typeface="Kruti Dev 010" pitchFamily="2" charset="0"/>
              </a:rPr>
              <a:t> </a:t>
            </a:r>
            <a:r>
              <a:rPr lang="en-US" sz="2800" b="1" dirty="0" err="1">
                <a:latin typeface="Kruti Dev 010" pitchFamily="2" charset="0"/>
              </a:rPr>
              <a:t>crkš</a:t>
            </a:r>
            <a:r>
              <a:rPr lang="en-US" sz="2800" b="1" dirty="0">
                <a:latin typeface="Kruti Dev 010" pitchFamily="2" charset="0"/>
              </a:rPr>
              <a:t>\</a:t>
            </a:r>
            <a:br>
              <a:rPr lang="en-US" sz="2800" b="1" dirty="0">
                <a:latin typeface="Kruti Dev 010" pitchFamily="2" charset="0"/>
              </a:rPr>
            </a:br>
            <a:endParaRPr lang="en-US" sz="2800" b="1" dirty="0">
              <a:latin typeface="Bamini" pitchFamily="2" charset="0"/>
            </a:endParaRPr>
          </a:p>
          <a:p>
            <a:pPr algn="ctr"/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Balheen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ka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sahaara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b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paapiyon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ka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dost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hai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Tu</a:t>
            </a:r>
            <a:b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Yeshu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Tu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hai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kitna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pyaara</a:t>
            </a:r>
            <a:b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Shabd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kaise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bataoon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b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194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endParaRPr lang="en-US" sz="2800" b="1" dirty="0">
              <a:latin typeface="Kruti Dev 010" pitchFamily="2" charset="0"/>
            </a:endParaRPr>
          </a:p>
          <a:p>
            <a:pPr algn="ctr"/>
            <a:r>
              <a:rPr lang="en-US" sz="2800" b="1" dirty="0" err="1">
                <a:latin typeface="Kruti Dev 010" pitchFamily="2" charset="0"/>
              </a:rPr>
              <a:t>rq</a:t>
            </a:r>
            <a:r>
              <a:rPr lang="en-US" sz="2800" b="1" dirty="0">
                <a:latin typeface="Kruti Dev 010" pitchFamily="2" charset="0"/>
              </a:rPr>
              <a:t>&gt; </a:t>
            </a:r>
            <a:r>
              <a:rPr lang="en-US" sz="2800" b="1" dirty="0" err="1">
                <a:latin typeface="Kruti Dev 010" pitchFamily="2" charset="0"/>
              </a:rPr>
              <a:t>esa</a:t>
            </a:r>
            <a:r>
              <a:rPr lang="en-US" sz="2800" b="1" dirty="0">
                <a:latin typeface="Kruti Dev 010" pitchFamily="2" charset="0"/>
              </a:rPr>
              <a:t> </a:t>
            </a:r>
            <a:r>
              <a:rPr lang="en-US" sz="2800" b="1" dirty="0" err="1">
                <a:latin typeface="Kruti Dev 010" pitchFamily="2" charset="0"/>
              </a:rPr>
              <a:t>cuk</a:t>
            </a:r>
            <a:r>
              <a:rPr lang="en-US" sz="2800" b="1" dirty="0">
                <a:latin typeface="Kruti Dev 010" pitchFamily="2" charset="0"/>
              </a:rPr>
              <a:t> </a:t>
            </a:r>
            <a:r>
              <a:rPr lang="en-US" sz="2800" b="1" dirty="0" err="1">
                <a:latin typeface="Kruti Dev 010" pitchFamily="2" charset="0"/>
              </a:rPr>
              <a:t>jgwa</a:t>
            </a:r>
            <a:r>
              <a:rPr lang="en-US" sz="2800" b="1" dirty="0">
                <a:latin typeface="Kruti Dev 010" pitchFamily="2" charset="0"/>
              </a:rPr>
              <a:t> </a:t>
            </a:r>
            <a:r>
              <a:rPr lang="en-US" sz="2800" b="1" dirty="0" err="1">
                <a:latin typeface="Kruti Dev 010" pitchFamily="2" charset="0"/>
              </a:rPr>
              <a:t>rks</a:t>
            </a:r>
            <a:r>
              <a:rPr lang="en-US" sz="2800" b="1" dirty="0">
                <a:latin typeface="Kruti Dev 010" pitchFamily="2" charset="0"/>
              </a:rPr>
              <a:t>]</a:t>
            </a:r>
            <a:br>
              <a:rPr lang="en-US" sz="2800" b="1" dirty="0">
                <a:latin typeface="Kruti Dev 010" pitchFamily="2" charset="0"/>
              </a:rPr>
            </a:br>
            <a:r>
              <a:rPr lang="en-US" sz="2800" b="1" dirty="0" err="1">
                <a:latin typeface="Kruti Dev 010" pitchFamily="2" charset="0"/>
              </a:rPr>
              <a:t>ve`r</a:t>
            </a:r>
            <a:r>
              <a:rPr lang="en-US" sz="2800" b="1" dirty="0">
                <a:latin typeface="Kruti Dev 010" pitchFamily="2" charset="0"/>
              </a:rPr>
              <a:t> </a:t>
            </a:r>
            <a:r>
              <a:rPr lang="en-US" sz="2800" b="1" dirty="0" err="1">
                <a:latin typeface="Kruti Dev 010" pitchFamily="2" charset="0"/>
              </a:rPr>
              <a:t>Qy</a:t>
            </a:r>
            <a:r>
              <a:rPr lang="en-US" sz="2800" b="1" dirty="0">
                <a:latin typeface="Kruti Dev 010" pitchFamily="2" charset="0"/>
              </a:rPr>
              <a:t> </a:t>
            </a:r>
            <a:r>
              <a:rPr lang="en-US" sz="2800" b="1" dirty="0" err="1">
                <a:latin typeface="Kruti Dev 010" pitchFamily="2" charset="0"/>
              </a:rPr>
              <a:t>ykmaq</a:t>
            </a:r>
            <a:r>
              <a:rPr lang="en-US" sz="2800" b="1" dirty="0">
                <a:latin typeface="Kruti Dev 010" pitchFamily="2" charset="0"/>
              </a:rPr>
              <a:t> </a:t>
            </a:r>
            <a:r>
              <a:rPr lang="en-US" sz="2800" b="1" dirty="0" err="1">
                <a:latin typeface="Kruti Dev 010" pitchFamily="2" charset="0"/>
              </a:rPr>
              <a:t>eSa</a:t>
            </a:r>
            <a:r>
              <a:rPr lang="en-US" sz="2800" b="1" dirty="0">
                <a:latin typeface="Kruti Dev 010" pitchFamily="2" charset="0"/>
              </a:rPr>
              <a:t> </a:t>
            </a:r>
            <a:br>
              <a:rPr lang="en-US" sz="2800" b="1" dirty="0">
                <a:latin typeface="Kruti Dev 010" pitchFamily="2" charset="0"/>
              </a:rPr>
            </a:br>
            <a:r>
              <a:rPr lang="en-US" sz="2800" b="1" dirty="0" err="1">
                <a:latin typeface="Kruti Dev 010" pitchFamily="2" charset="0"/>
              </a:rPr>
              <a:t>xkmaq</a:t>
            </a:r>
            <a:r>
              <a:rPr lang="en-US" sz="2800" b="1" dirty="0">
                <a:latin typeface="Kruti Dev 010" pitchFamily="2" charset="0"/>
              </a:rPr>
              <a:t> </a:t>
            </a:r>
            <a:r>
              <a:rPr lang="en-US" sz="2800" b="1" dirty="0" err="1">
                <a:latin typeface="Kruti Dev 010" pitchFamily="2" charset="0"/>
              </a:rPr>
              <a:t>rsjh</a:t>
            </a:r>
            <a:r>
              <a:rPr lang="en-US" sz="2800" b="1" dirty="0">
                <a:latin typeface="Kruti Dev 010" pitchFamily="2" charset="0"/>
              </a:rPr>
              <a:t> t; </a:t>
            </a:r>
            <a:r>
              <a:rPr lang="en-US" sz="2800" b="1" dirty="0" err="1">
                <a:latin typeface="Kruti Dev 010" pitchFamily="2" charset="0"/>
              </a:rPr>
              <a:t>lnk</a:t>
            </a:r>
            <a:r>
              <a:rPr lang="en-US" sz="2800" b="1" dirty="0">
                <a:latin typeface="Kruti Dev 010" pitchFamily="2" charset="0"/>
              </a:rPr>
              <a:t> </a:t>
            </a:r>
            <a:r>
              <a:rPr lang="en-US" sz="2800" b="1" dirty="0" err="1">
                <a:latin typeface="Kruti Dev 010" pitchFamily="2" charset="0"/>
              </a:rPr>
              <a:t>rks</a:t>
            </a:r>
            <a:r>
              <a:rPr lang="en-US" sz="2800" b="1" dirty="0">
                <a:latin typeface="Kruti Dev 010" pitchFamily="2" charset="0"/>
              </a:rPr>
              <a:t>]</a:t>
            </a:r>
            <a:br>
              <a:rPr lang="en-US" sz="2800" b="1" dirty="0">
                <a:latin typeface="Kruti Dev 010" pitchFamily="2" charset="0"/>
              </a:rPr>
            </a:br>
            <a:r>
              <a:rPr lang="en-US" sz="2800" b="1" dirty="0" err="1">
                <a:latin typeface="Kruti Dev 010" pitchFamily="2" charset="0"/>
              </a:rPr>
              <a:t>rq</a:t>
            </a:r>
            <a:r>
              <a:rPr lang="en-US" sz="2800" b="1" dirty="0">
                <a:latin typeface="Kruti Dev 010" pitchFamily="2" charset="0"/>
              </a:rPr>
              <a:t>&gt; </a:t>
            </a:r>
            <a:r>
              <a:rPr lang="en-US" sz="2800" b="1" dirty="0" err="1">
                <a:latin typeface="Kruti Dev 010" pitchFamily="2" charset="0"/>
              </a:rPr>
              <a:t>lk</a:t>
            </a:r>
            <a:r>
              <a:rPr lang="en-US" sz="2800" b="1" dirty="0">
                <a:latin typeface="Kruti Dev 010" pitchFamily="2" charset="0"/>
              </a:rPr>
              <a:t> cu </a:t>
            </a:r>
            <a:r>
              <a:rPr lang="en-US" sz="2800" b="1" dirty="0" err="1">
                <a:latin typeface="Kruti Dev 010" pitchFamily="2" charset="0"/>
              </a:rPr>
              <a:t>tkmaq</a:t>
            </a:r>
            <a:r>
              <a:rPr lang="en-US" sz="2800" b="1" dirty="0">
                <a:latin typeface="Kruti Dev 010" pitchFamily="2" charset="0"/>
              </a:rPr>
              <a:t> </a:t>
            </a:r>
            <a:r>
              <a:rPr lang="en-US" sz="2800" b="1" dirty="0" err="1">
                <a:latin typeface="Kruti Dev 010" pitchFamily="2" charset="0"/>
              </a:rPr>
              <a:t>eSa</a:t>
            </a:r>
            <a:r>
              <a:rPr lang="en-US" sz="2800" b="1" dirty="0">
                <a:latin typeface="Kruti Dev 010" pitchFamily="2" charset="0"/>
              </a:rPr>
              <a:t> </a:t>
            </a:r>
            <a:br>
              <a:rPr lang="en-US" sz="2800" b="1" dirty="0">
                <a:latin typeface="Kruti Dev 010" pitchFamily="2" charset="0"/>
              </a:rPr>
            </a:br>
            <a:endParaRPr lang="en-US" sz="2800" b="1" dirty="0">
              <a:latin typeface="Bamini" pitchFamily="2" charset="0"/>
            </a:endParaRPr>
          </a:p>
          <a:p>
            <a:pPr algn="ctr"/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Tujh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mein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bana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rahoon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to,</a:t>
            </a:r>
            <a:b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amrut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phal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laoon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main</a:t>
            </a:r>
            <a:b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Gaoon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teri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jai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sadaa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to,</a:t>
            </a:r>
            <a:b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Tujh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sa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ban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jaoon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main</a:t>
            </a:r>
            <a:b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482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algn="ctr"/>
            <a:endParaRPr lang="en-US" sz="2800" b="1" dirty="0">
              <a:latin typeface="Kruti Dev 010" pitchFamily="2" charset="0"/>
            </a:endParaRPr>
          </a:p>
          <a:p>
            <a:pPr algn="ctr"/>
            <a:r>
              <a:rPr lang="en-US" sz="2800" b="1" dirty="0" err="1">
                <a:latin typeface="Kruti Dev 010" pitchFamily="2" charset="0"/>
              </a:rPr>
              <a:t>rw</a:t>
            </a:r>
            <a:r>
              <a:rPr lang="en-US" sz="2800" b="1" dirty="0">
                <a:latin typeface="Kruti Dev 010" pitchFamily="2" charset="0"/>
              </a:rPr>
              <a:t> </a:t>
            </a:r>
            <a:r>
              <a:rPr lang="en-US" sz="2800" b="1" dirty="0" err="1">
                <a:latin typeface="Kruti Dev 010" pitchFamily="2" charset="0"/>
              </a:rPr>
              <a:t>gh</a:t>
            </a:r>
            <a:r>
              <a:rPr lang="en-US" sz="2800" b="1" dirty="0">
                <a:latin typeface="Kruti Dev 010" pitchFamily="2" charset="0"/>
              </a:rPr>
              <a:t> </a:t>
            </a:r>
            <a:r>
              <a:rPr lang="en-US" sz="2800" b="1" dirty="0" err="1">
                <a:latin typeface="Kruti Dev 010" pitchFamily="2" charset="0"/>
              </a:rPr>
              <a:t>gS</a:t>
            </a:r>
            <a:r>
              <a:rPr lang="en-US" sz="2800" b="1" dirty="0">
                <a:latin typeface="Kruti Dev 010" pitchFamily="2" charset="0"/>
              </a:rPr>
              <a:t> </a:t>
            </a:r>
            <a:r>
              <a:rPr lang="en-US" sz="2800" b="1" dirty="0" err="1">
                <a:latin typeface="Kruti Dev 010" pitchFamily="2" charset="0"/>
              </a:rPr>
              <a:t>tks</a:t>
            </a:r>
            <a:r>
              <a:rPr lang="en-US" sz="2800" b="1" dirty="0">
                <a:latin typeface="Kruti Dev 010" pitchFamily="2" charset="0"/>
              </a:rPr>
              <a:t> </a:t>
            </a:r>
            <a:r>
              <a:rPr lang="en-US" sz="2800" b="1" dirty="0" err="1">
                <a:latin typeface="Kruti Dev 010" pitchFamily="2" charset="0"/>
              </a:rPr>
              <a:t>eq</a:t>
            </a:r>
            <a:r>
              <a:rPr lang="en-US" sz="2800" b="1" dirty="0">
                <a:latin typeface="Kruti Dev 010" pitchFamily="2" charset="0"/>
              </a:rPr>
              <a:t>&gt;</a:t>
            </a:r>
            <a:r>
              <a:rPr lang="en-US" sz="2800" b="1" dirty="0" err="1">
                <a:latin typeface="Kruti Dev 010" pitchFamily="2" charset="0"/>
              </a:rPr>
              <a:t>dks</a:t>
            </a:r>
            <a:r>
              <a:rPr lang="en-US" sz="2800" b="1" dirty="0">
                <a:latin typeface="Kruti Dev 010" pitchFamily="2" charset="0"/>
              </a:rPr>
              <a:t> </a:t>
            </a:r>
            <a:r>
              <a:rPr lang="en-US" sz="2800" b="1" dirty="0" err="1">
                <a:latin typeface="Kruti Dev 010" pitchFamily="2" charset="0"/>
              </a:rPr>
              <a:t>cqykrk</a:t>
            </a:r>
            <a:br>
              <a:rPr lang="en-US" sz="2800" b="1" dirty="0">
                <a:latin typeface="Kruti Dev 010" pitchFamily="2" charset="0"/>
              </a:rPr>
            </a:br>
            <a:r>
              <a:rPr lang="en-US" sz="2800" b="1" dirty="0" err="1">
                <a:latin typeface="Kruti Dev 010" pitchFamily="2" charset="0"/>
              </a:rPr>
              <a:t>nsrk</a:t>
            </a:r>
            <a:r>
              <a:rPr lang="en-US" sz="2800" b="1" dirty="0">
                <a:latin typeface="Kruti Dev 010" pitchFamily="2" charset="0"/>
              </a:rPr>
              <a:t> </a:t>
            </a:r>
            <a:r>
              <a:rPr lang="en-US" sz="2800" b="1" dirty="0" err="1">
                <a:latin typeface="Kruti Dev 010" pitchFamily="2" charset="0"/>
              </a:rPr>
              <a:t>gS</a:t>
            </a:r>
            <a:r>
              <a:rPr lang="en-US" sz="2800" b="1" dirty="0">
                <a:latin typeface="Kruti Dev 010" pitchFamily="2" charset="0"/>
              </a:rPr>
              <a:t> thou </a:t>
            </a:r>
            <a:r>
              <a:rPr lang="en-US" sz="2800" b="1" dirty="0" err="1">
                <a:latin typeface="Kruti Dev 010" pitchFamily="2" charset="0"/>
              </a:rPr>
              <a:t>ty</a:t>
            </a:r>
            <a:br>
              <a:rPr lang="en-US" sz="2800" b="1" dirty="0">
                <a:latin typeface="Kruti Dev 010" pitchFamily="2" charset="0"/>
              </a:rPr>
            </a:br>
            <a:r>
              <a:rPr lang="en-US" sz="2800" b="1" dirty="0" err="1">
                <a:latin typeface="Kruti Dev 010" pitchFamily="2" charset="0"/>
              </a:rPr>
              <a:t>rsjh</a:t>
            </a:r>
            <a:r>
              <a:rPr lang="en-US" sz="2800" b="1" dirty="0">
                <a:latin typeface="Kruti Dev 010" pitchFamily="2" charset="0"/>
              </a:rPr>
              <a:t> '</a:t>
            </a:r>
            <a:r>
              <a:rPr lang="en-US" sz="2800" b="1" dirty="0" err="1">
                <a:latin typeface="Kruti Dev 010" pitchFamily="2" charset="0"/>
              </a:rPr>
              <a:t>kfDr</a:t>
            </a:r>
            <a:r>
              <a:rPr lang="en-US" sz="2800" b="1" dirty="0">
                <a:latin typeface="Kruti Dev 010" pitchFamily="2" charset="0"/>
              </a:rPr>
              <a:t> </a:t>
            </a:r>
            <a:r>
              <a:rPr lang="en-US" sz="2800" b="1" dirty="0" err="1">
                <a:latin typeface="Kruti Dev 010" pitchFamily="2" charset="0"/>
              </a:rPr>
              <a:t>ikmaq</a:t>
            </a:r>
            <a:r>
              <a:rPr lang="en-US" sz="2800" b="1" dirty="0">
                <a:latin typeface="Kruti Dev 010" pitchFamily="2" charset="0"/>
              </a:rPr>
              <a:t> </a:t>
            </a:r>
            <a:r>
              <a:rPr lang="en-US" sz="2800" b="1" dirty="0" err="1">
                <a:latin typeface="Kruti Dev 010" pitchFamily="2" charset="0"/>
              </a:rPr>
              <a:t>lnk</a:t>
            </a:r>
            <a:r>
              <a:rPr lang="en-US" sz="2800" b="1" dirty="0">
                <a:latin typeface="Kruti Dev 010" pitchFamily="2" charset="0"/>
              </a:rPr>
              <a:t> </a:t>
            </a:r>
            <a:r>
              <a:rPr lang="en-US" sz="2800" b="1" dirty="0" err="1">
                <a:latin typeface="Kruti Dev 010" pitchFamily="2" charset="0"/>
              </a:rPr>
              <a:t>vkSj</a:t>
            </a:r>
            <a:br>
              <a:rPr lang="en-US" sz="2800" b="1" dirty="0">
                <a:latin typeface="Kruti Dev 010" pitchFamily="2" charset="0"/>
              </a:rPr>
            </a:br>
            <a:r>
              <a:rPr lang="en-US" sz="2800" b="1" dirty="0">
                <a:latin typeface="Kruti Dev 010" pitchFamily="2" charset="0"/>
              </a:rPr>
              <a:t>;</a:t>
            </a:r>
            <a:r>
              <a:rPr lang="en-US" sz="2800" b="1" dirty="0" err="1">
                <a:latin typeface="Kruti Dev 010" pitchFamily="2" charset="0"/>
              </a:rPr>
              <a:t>kstuk</a:t>
            </a:r>
            <a:r>
              <a:rPr lang="en-US" sz="2800" b="1" dirty="0">
                <a:latin typeface="Kruti Dev 010" pitchFamily="2" charset="0"/>
              </a:rPr>
              <a:t>, </a:t>
            </a:r>
            <a:r>
              <a:rPr lang="en-US" sz="2800" b="1" dirty="0" err="1">
                <a:latin typeface="Kruti Dev 010" pitchFamily="2" charset="0"/>
              </a:rPr>
              <a:t>lQy</a:t>
            </a:r>
            <a:r>
              <a:rPr lang="en-US" sz="2800" b="1" dirty="0">
                <a:latin typeface="Kruti Dev 010" pitchFamily="2" charset="0"/>
              </a:rPr>
              <a:t> </a:t>
            </a:r>
            <a:r>
              <a:rPr lang="en-US" sz="2800" b="1" dirty="0" err="1">
                <a:latin typeface="Kruti Dev 010" pitchFamily="2" charset="0"/>
              </a:rPr>
              <a:t>gks</a:t>
            </a:r>
            <a:r>
              <a:rPr lang="en-US" sz="2800" b="1" dirty="0">
                <a:latin typeface="Kruti Dev 010" pitchFamily="2" charset="0"/>
              </a:rPr>
              <a:t> </a:t>
            </a:r>
            <a:r>
              <a:rPr lang="en-US" sz="2800" b="1" dirty="0" err="1">
                <a:latin typeface="Kruti Dev 010" pitchFamily="2" charset="0"/>
              </a:rPr>
              <a:t>tk</a:t>
            </a:r>
            <a:r>
              <a:rPr lang="en-US" sz="2800" b="1" dirty="0">
                <a:latin typeface="Kruti Dev 010" pitchFamily="2" charset="0"/>
              </a:rPr>
              <a:t>, </a:t>
            </a:r>
            <a:br>
              <a:rPr lang="en-US" sz="2800" b="1" dirty="0">
                <a:latin typeface="Kruti Dev 010" pitchFamily="2" charset="0"/>
              </a:rPr>
            </a:br>
            <a:endParaRPr lang="en-US" sz="2800" b="1" dirty="0">
              <a:latin typeface="Bamini" pitchFamily="2" charset="0"/>
            </a:endParaRPr>
          </a:p>
          <a:p>
            <a:pPr algn="ctr"/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Tu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hi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hai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jo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mujhko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bulaata</a:t>
            </a:r>
            <a:b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Deta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hai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jeevan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jal</a:t>
            </a:r>
            <a:b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Teri shakti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paaoon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sadaa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aur</a:t>
            </a:r>
            <a:b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Yojanaaye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safal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ho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jaaye</a:t>
            </a:r>
            <a:b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466864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24</TotalTime>
  <Words>178</Words>
  <Application>Microsoft Office PowerPoint</Application>
  <PresentationFormat>On-screen Show (4:3)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Bamini</vt:lpstr>
      <vt:lpstr>Calibri</vt:lpstr>
      <vt:lpstr>Century Gothic</vt:lpstr>
      <vt:lpstr>Kruti Dev 010</vt:lpstr>
      <vt:lpstr>Theme1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919626910278</cp:lastModifiedBy>
  <cp:revision>57</cp:revision>
  <dcterms:created xsi:type="dcterms:W3CDTF">2014-06-22T16:50:13Z</dcterms:created>
  <dcterms:modified xsi:type="dcterms:W3CDTF">2024-06-16T11:39:18Z</dcterms:modified>
</cp:coreProperties>
</file>