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 ஆவி என்மேல் ஊற்றிடும்,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 வீரனாய் என்னை மாற்றிடும்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சோராமல் ஜெபித்திட, சோதனை ஜெயித்திட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ஆவி என்மேல் ஊற்றிடும்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கருத்தாய் ஜெபித்திட, சாத்தானை ஜெயித்திட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ஆவியால் என்னை நிரப்பிடும் </a:t>
            </a:r>
            <a:r>
              <a:rPr lang="en-US" sz="3200" b="1" i="0" dirty="0">
                <a:effectLst/>
                <a:latin typeface="Times New Roman" panose="02020603050405020304" pitchFamily="18" charset="0"/>
              </a:rPr>
              <a:t>-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2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ஊற்றிடும் ஊற்றிடும்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 ஆவி என்மேல் ஊற்றிடும்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நிரப்பிடும் என்னை நிரப்பிடும்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அபிஷேகத்தால் என்னை நிரப்பிடும் </a:t>
            </a:r>
            <a:r>
              <a:rPr lang="en-US" sz="3200" b="1" i="0" dirty="0">
                <a:effectLst/>
                <a:latin typeface="Times New Roman" panose="02020603050405020304" pitchFamily="18" charset="0"/>
              </a:rPr>
              <a:t>-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தானியேல் போல இடைவிடாமல்,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ஜெபிக்கும் ஆவியை ஊற்றிடும்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கெர்ச்சிக்கும் சிங்கங்கள் மேற்க்கொள்ள வந்தாலும்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கட்டிடும் வல்லமை தந்திடும்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கட்டும்போது கட்டப்பட,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கட்டவிழ்க்கும் போது அவிழ்க்கப்பட-2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அதிகாரம் எனக்குள் தந்திடும் - 2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பவுலைப்போல இராமுழுவதும்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ஜெபிக்கும் ஆவியை ஊற்றிடும்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சிறைக்கதவுகள் தகர்க்கும் படியாய்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வல்லமை எனக்குள் தந்திடும்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வாசல்கள் தானாய் திறந்திட,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வாழ்வில் கட்டுகள் உடைக்கப்பட- 2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வல்லமை எனக்குள் தந்திடும் -2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4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திறப்பின் வாசலில் நின்று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ஜெபிக்கும் விண்ணப்ப ஆவியை ஊற்றிடும்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உலகை கலக்கும் மனிதனாக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முழுவதும் மாற்றிடும்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சிறை பட்டோரை விடுவிக்க,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காயப்பட்டோர்க்கு காயம்கட்ட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ஆவியால் நிரப்பிடும் - 2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709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478</TotalTime>
  <Words>160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132</cp:revision>
  <dcterms:created xsi:type="dcterms:W3CDTF">2023-03-13T17:37:04Z</dcterms:created>
  <dcterms:modified xsi:type="dcterms:W3CDTF">2024-01-31T06:55:20Z</dcterms:modified>
</cp:coreProperties>
</file>