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 ஆவி ஊற்றுமையா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ஜெபிக்கணும் ஜெபிக்கணுமே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Jebikanum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Jebikanumae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ஸ்தோத்திர பலி, விண்ணப்ப ஜெபம்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எந்நேரமும் நான் ஏறெடுக்கணும்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nn-NO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Sthothira bali, vinnapa jebam</a:t>
            </a:r>
            <a:br>
              <a:rPr lang="nn-NO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n-NO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Enneramum naan yeradukanum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உபவாசித்து, உடலை ஒறுத்து,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ஒவ்வொரு நாளும் ஜெபிக்கணுமே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Upavasithu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Ovaru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jebikanumae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திறப்பின் வாசலில் நிற்கணுமே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தேசத்திற்காய் கதறணுமே – என்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Thirapin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nirkanumae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Desathirkaai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katharanumae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54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முழங்கால்கள் முடங்கணுமே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கண்கள் எல்லாம் குளமாகணும் – என்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Mulankaalgal mudanganumae</a:t>
            </a:r>
            <a:b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 elam kulamaganum - En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7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தானியேல்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போல மூன்று வேளையும்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தவறாமல் நான் ஜெபிக்கணுமே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Daniel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Thavaraamal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jebikanumae</a:t>
            </a:r>
            <a:br>
              <a:rPr lang="ta-IN" sz="3200" dirty="0"/>
            </a:b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0825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470</TotalTime>
  <Words>96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120</cp:revision>
  <dcterms:created xsi:type="dcterms:W3CDTF">2023-03-13T17:37:04Z</dcterms:created>
  <dcterms:modified xsi:type="dcterms:W3CDTF">2024-01-30T10:20:14Z</dcterms:modified>
</cp:coreProperties>
</file>