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ஜெபம் கேட்டீரையா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ஜெயம் தந்தீரையா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தள்ளாட விடவில்லையே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தாங்கியே நடத்தினீரே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kaeteraiya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thanteeraiya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Thallada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vidavilaiyae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nadathinirae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புகிழ்கின்றேன் பாட்டுப்பாடி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புயல் இன்று ஓயந்தது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புதுராகம் பிறந்தது</a:t>
            </a:r>
            <a:br>
              <a:rPr lang="ta-IN" sz="3200" dirty="0"/>
            </a:b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Pugalgiraen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paathupaadi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Puyal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oointhathu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15F27-E379-D509-90AD-3B4E074A9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3EEDB1AC-3CA5-A25E-A6E2-FFFCA8A57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புதுராகம் பிறந்தது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அப்பா நல்லவரே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இன்றும் என்றும் வல்லவரே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7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கண்ணீரைக் கண்டீரையா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கரம் பிடித்தீரையா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விண்ணப்பம் கேட்டீரையா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விடுதலை தந்தீரையா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kandeeraiya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piditheeraiya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Vinnappam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kaeteeraiya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Viduthalai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thantheeraiya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எபிநேசர் நீர்தானையா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இதுவரை உதவினீரே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எல்ரோயீ நீர்தானையா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என்னையும் கண்டீரையா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Ebinezar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vuthavinirae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Elroyi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neerthanaiya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kandeeraiya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4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உறுதியாய் பற்றிக் கொண்டேன்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உம்மையே நம்பி உள்ளேன்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பூரண சமாதானரே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போதுமே உம் சமுகமே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Vuruthiyai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vullaen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Poorana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samathanarae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samoogamae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09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480</TotalTime>
  <Words>139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138</cp:revision>
  <dcterms:created xsi:type="dcterms:W3CDTF">2023-03-13T17:37:04Z</dcterms:created>
  <dcterms:modified xsi:type="dcterms:W3CDTF">2025-07-05T06:14:52Z</dcterms:modified>
</cp:coreProperties>
</file>