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>
                <a:latin typeface="Bamini" pitchFamily="2" charset="0"/>
              </a:rPr>
              <a:t>n[</a:t>
            </a:r>
            <a:r>
              <a:rPr lang="en-US" sz="3200" b="1" dirty="0" err="1" smtClean="0">
                <a:latin typeface="Bamini" pitchFamily="2" charset="0"/>
              </a:rPr>
              <a:t>gk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Nfl;Biuah</a:t>
            </a:r>
            <a:r>
              <a:rPr lang="en-US" sz="3200" b="1" dirty="0">
                <a:latin typeface="Bamini" pitchFamily="2" charset="0"/>
              </a:rPr>
              <a:t> 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n[</a:t>
            </a:r>
            <a:r>
              <a:rPr lang="en-US" sz="3200" b="1" dirty="0" err="1" smtClean="0">
                <a:latin typeface="Bamini" pitchFamily="2" charset="0"/>
              </a:rPr>
              <a:t>ak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je;jPiuah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js;shl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tpltpy;iyNa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jhq;fpNa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elj;jpdPNu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Jebam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kaeteraiya</a:t>
            </a: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thanteeraiya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Thallada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vidavilaiyae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Thaangiyae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nadathinirae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Gfpo;fpd;Nwd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ghl;Lg;ghb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Gay; ,</a:t>
            </a:r>
            <a:r>
              <a:rPr lang="en-US" sz="3200" b="1" dirty="0" err="1">
                <a:latin typeface="Bamini" pitchFamily="2" charset="0"/>
              </a:rPr>
              <a:t>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Xae;jJ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GJuhfk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gpwe;jJ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mg;gh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ey;ytNu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ty;ytNu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Pugalgiraen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paathupaadi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Puyal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oointhathu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raagam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piranthathu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nallavarae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vallavarae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9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fz;zPiuf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fz;Biuah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gpbj;jPiuah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tpz;zg;gk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Nfl;Biuah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tpLjiy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je;jPiuah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Kaneerai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kandeeraiya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piditheeraiya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Vinnappam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kaeteeraiya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Viduthalai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thantheeraiya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vgpNeru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ePu;jhidah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Jtiu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cjtpdPNu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vy;NuhaP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ePu;jhidah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vd;idAk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fz;Biuah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Ebinezar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neerthaanaiya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Ithuvarai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vuthavinirae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Elroyi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neerthanaiya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kandeeraiya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8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cWjpaha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gw;wpf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nfhz;Nld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ek;gp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cs;Nsd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G+uz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rkhjhdNu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NghJNk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rKfNk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Vuruthiyai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kondaen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nambhi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vullaen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Poorana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samathanarae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samoogamae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944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</TotalTime>
  <Words>21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85</cp:revision>
  <dcterms:created xsi:type="dcterms:W3CDTF">2014-06-05T16:47:32Z</dcterms:created>
  <dcterms:modified xsi:type="dcterms:W3CDTF">2018-12-17T15:36:52Z</dcterms:modified>
</cp:coreProperties>
</file>