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ஜீவத்தண்ணீரே ஆவியானவரே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வற்றாத நதியாக வாரும் போதகரே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வாருமையா போதகரே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வற்றாத ஜீவ நதியாக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Jeevaththannnneerae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Vatratha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pothakarae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pothakarae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Vatratha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nathiyaaka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கணுக்கால் அளவு போதாதையா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முழங்கால் அளவு போதாதையா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நீந்தி நீந்தி மூழ்கணுமே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மிதந்து மிதந்து மகிழணுமே (2) வேண்டாமா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Kanukkaal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pothaathaiyaa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Mulangaal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pothaathaiyaa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moolkanumae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Mithanthu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mithanthu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makilanumae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vaenndaamaa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போகும் இடமெல்லாம் ஆரோக்கியமே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பாயும் இடமெல்லாம் பரிசுத்தமே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சேருமிடமெல்லாம் ஆறுதலே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செல்லமிடமெல்லாம் செழிப்புதானே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idamellaam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aarokkiyamae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idamellaam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Serumidamellaam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aaruthalae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Sellamidamellaam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selipputhaanae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கோடி கோடி மீனவர் கூட்டம்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ஓடி ஓடி வலை வீசணும்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பாடி பாடி மீன் பிடிக்கணும்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பரலோக தேவனுக்கு ஆள் சேர்க்கணும்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Koti koti meenavar koottam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Oti oti valai veesanum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Paati paati meen pitikkanum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Paraloka thaevanukku aal serkkanum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கரையோர மரங்கள் ஏராளமாய்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கனி தர வேண்டும் தாராளமாய்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இலைகள் எல்லாம் மருந்தாகணும்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கனிகள் எல்லாம் உணவாகணும்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Karaiyora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aeraalamaay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thaaraalamaay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marunthaakanum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unavaakanum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5633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489</TotalTime>
  <Words>189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155</cp:revision>
  <dcterms:created xsi:type="dcterms:W3CDTF">2023-03-13T17:37:04Z</dcterms:created>
  <dcterms:modified xsi:type="dcterms:W3CDTF">2024-01-31T07:46:23Z</dcterms:modified>
</cp:coreProperties>
</file>