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தந்தீர்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 வைத்தீர்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தெரிந்துகொண்டீர்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எந்நாளும் ஆராதிப்பேன் – 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Je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Therinthukondeer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- 3 ஓ...... நித்தியமானவரே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 Oh......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Nithyamaanavarae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நிரந்தமானவர்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கனத்திற்கு பாத்திரர்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மகிமையுடையவர்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என்றும் ஆராதிப்பேன் – 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Nirantharamaanavar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kanathirku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Paathirar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udaiyavar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yendrum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aarathippaen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- 2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தந்தீர்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பெலனை தந்தீர்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ஊழியம் தந்தீர்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எந்நாளும் ஆராதிப்பேன் – 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வரங்கள்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மேன்மை தந்தீர்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ஞானம் தந்தீர் உம்மை ஆராதிக்க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எந்நாளும் ஆராதிப்பேன் – 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725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483</TotalTime>
  <Words>162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147</cp:revision>
  <dcterms:created xsi:type="dcterms:W3CDTF">2023-03-13T17:37:04Z</dcterms:created>
  <dcterms:modified xsi:type="dcterms:W3CDTF">2024-01-31T07:22:10Z</dcterms:modified>
</cp:coreProperties>
</file>