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தந்தீரே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பெலன் தந்தீரே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சுகம் தந்தீரே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சுமந்து கொண்டீரே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உம்மால் கூடாததொன்றுமில்லை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 வந்தேன் நான் உந்தன் பிள்ளை-2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Je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 மறந்தாலும் மறவாதிருப்பீரே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கால்கள் சறுக்காமல் தோளில் சுமப்பீரே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உம்மால் கூடாததொன்றுமில்லை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ஜீவன் தந்தீரே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maravaathirupeerae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sarukaamal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sumapeerae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Jeevan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பாவம் நீங்கி நான் பரிசுத்தமானேன்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சாபம் நீங்கி உம் சந்ததி ஆனேன்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உம்மால் கூடாததொன்றுமில்லை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ஜீவன் தந்தீரே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parisuthamaanaen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Jeevan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இன்ப நேரம் என் துதி பாடல்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 வேளை என் துணையாய் நின்றீரே 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உம்மால் கூடாததொன்றுமில்லை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ஜீவன் தந்தீரே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ninthreerae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koodathondrumillai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Jeevan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487</TotalTime>
  <Words>188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153</cp:revision>
  <dcterms:created xsi:type="dcterms:W3CDTF">2023-03-13T17:37:04Z</dcterms:created>
  <dcterms:modified xsi:type="dcterms:W3CDTF">2024-01-31T07:39:01Z</dcterms:modified>
</cp:coreProperties>
</file>