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தேவனின் ஆவியே வாரும்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நொறுக்கும், உருக்கும், உருவாக்கி நிரப்பும்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தேவனின் ஆவியே வாரும்.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</a:rPr>
              <a:t>Spi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rit of the living God fall afresh on me (2)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me, melt me,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and fill 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Spirit of the living God fall afresh on me.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481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140</cp:revision>
  <dcterms:created xsi:type="dcterms:W3CDTF">2023-03-13T17:37:04Z</dcterms:created>
  <dcterms:modified xsi:type="dcterms:W3CDTF">2024-01-31T07:15:59Z</dcterms:modified>
</cp:coreProperties>
</file>