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ஜீவனுள்ள தேவனே வாரும்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 பாதையிலே நடத்தும்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 தண்ணீர் ஊறும் ஊற்றிலே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ஜீவன் பெற என்னை நடத்தும்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நீர் பெரியவர் இயேசுவே நீர் பரிசுத்தர்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நீர் நல்லவர் இயேசுவே நீர் வல்லவர்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பாவிகள் துரோகிகள்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 ஆதாம் மக்களே தூயா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பாதகர் எம் பாவம் போக்கவே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பாதகன் போல் தொங்கினீரல்லோ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ஐந்து கண்ட மக்களுக்காக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ஐந்து காயமேற்ற நேசரே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நொந்துருகி வந்த மக்கள் மேல்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 ஆவி வீசச் செய்குவீர்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4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வாக்குத் தத்தம் செய்த கர்த்தரே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 மாறா உண்மை நாதனே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வாக்கை நம்பி வந்து நிற்கிறோம்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 ஆவி மாரி ஊற்றுவீர்</a:t>
            </a:r>
            <a:endParaRPr lang="en-IN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நியாயத் தீர்ப்பின் நாள் நெருங்குதே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நேசர் வர காலம்ஆகுதே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மாயலோகம் நம்பி மாண்டிடும்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மானிடரை மீட்க மாட்டீரோ</a:t>
            </a:r>
            <a:endParaRPr lang="en-IN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584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481</TotalTime>
  <Words>107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138</cp:revision>
  <dcterms:created xsi:type="dcterms:W3CDTF">2023-03-13T17:37:04Z</dcterms:created>
  <dcterms:modified xsi:type="dcterms:W3CDTF">2024-01-31T07:06:28Z</dcterms:modified>
</cp:coreProperties>
</file>