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15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8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26E7-5B6B-4ED0-855B-0A0CD3076B4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B867-456D-41C5-8530-949BA9DCB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6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534400" cy="6248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[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PtDs;s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NjtNd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[Pt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ghijapNy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elj;Jk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[Pt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jz;zPH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CWk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Cw;wpNy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[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Ptd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ngw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vd;id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elj;Jk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NaRNt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ngupatH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NaRNt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gupRj;jH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NaRNt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ey;ytH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NaRNt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ty;ytH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3200" b="1" dirty="0" smtClean="0">
                <a:latin typeface="Calibri" pitchFamily="34" charset="0"/>
              </a:rPr>
              <a:t>4. </a:t>
            </a:r>
            <a:r>
              <a:rPr lang="en-US" sz="3200" b="1" dirty="0" err="1" smtClean="0">
                <a:latin typeface="Calibri" pitchFamily="34" charset="0"/>
              </a:rPr>
              <a:t>niyayaththeerpin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naazh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nerunguthe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neesar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vara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kazhamaguthe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maayazhogam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nambhi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maandidum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maanidarai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meethka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maatheero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ghtpfs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JNuhfpfs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Iah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ght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Mjhk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kf;fNs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Jhah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ghjfH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Nghf;fNt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ghjfd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njhq;fpdPuy;Nyh</a:t>
            </a:r>
            <a:endParaRPr lang="en-US" sz="3200" dirty="0">
              <a:latin typeface="Bamini" pitchFamily="2" charset="0"/>
            </a:endParaRPr>
          </a:p>
          <a:p>
            <a:pPr algn="ctr"/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Ie;J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fz;l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kf;fSf;fhf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Ie;J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fhaNkw;w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NerNu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nehe;JUfp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kf;fs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Nky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Ner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Mtp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tPrr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nra;FtPH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thf;Fj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fHj;jNu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thf;F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khwh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ehjNd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thf;if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ek;gp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epw;fpNwhk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ty;y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khup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Cw;WtPH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 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 smtClean="0">
                <a:latin typeface="Bamini" pitchFamily="2" charset="0"/>
              </a:rPr>
              <a:t>epahaj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jPHg;gpd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ehs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neUq;FNj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NerH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fhykhFNj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khaNyhfk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ek;gp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khz;bLk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khdpliu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kPl;f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khl;BNuh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304800"/>
            <a:ext cx="9753600" cy="58213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Jeevanulla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devane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vaarum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Jeeva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paathaiyille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nadathum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Jeeva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thaneer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oorum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oothrille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Jeevan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pera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ennai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nadathum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Yesuve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neer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periyavar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yesuve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neer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parisuthar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Yesuve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neer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nallavar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yesuve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neer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vallavar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Calibri" pitchFamily="34" charset="0"/>
              </a:rPr>
              <a:t>1. </a:t>
            </a:r>
            <a:r>
              <a:rPr lang="en-US" sz="3200" b="1" dirty="0" err="1" smtClean="0">
                <a:latin typeface="Calibri" pitchFamily="34" charset="0"/>
              </a:rPr>
              <a:t>paavigal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throgigal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ayya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paava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aathaam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makazhe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thooya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paathagar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em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paavam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pokaave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paathagan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poal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thongineeralo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sz="3200" b="1" dirty="0" smtClean="0">
                <a:latin typeface="Calibri" pitchFamily="34" charset="0"/>
              </a:rPr>
              <a:t>2. </a:t>
            </a:r>
            <a:r>
              <a:rPr lang="en-US" sz="3200" b="1" dirty="0" err="1" smtClean="0">
                <a:latin typeface="Calibri" pitchFamily="34" charset="0"/>
              </a:rPr>
              <a:t>ainthu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kanthaa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makazhukaga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ainthu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kayamethra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nesare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nonthurugi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vantha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makazh</a:t>
            </a:r>
            <a:r>
              <a:rPr lang="en-US" sz="3200" b="1" dirty="0" smtClean="0">
                <a:latin typeface="Calibri" pitchFamily="34" charset="0"/>
              </a:rPr>
              <a:t> male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neesa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aavi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veesa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seikuveer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Calibri" pitchFamily="34" charset="0"/>
              </a:rPr>
              <a:t>3. </a:t>
            </a:r>
            <a:r>
              <a:rPr lang="en-US" sz="3200" b="1" dirty="0" err="1" smtClean="0">
                <a:latin typeface="Calibri" pitchFamily="34" charset="0"/>
              </a:rPr>
              <a:t>vakkuth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thattham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seitha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karthare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vaaku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maara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unmai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naathane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vakkai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nambhi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nirkirom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vazha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aavi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maari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oothruveer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212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18</cp:revision>
  <dcterms:created xsi:type="dcterms:W3CDTF">2014-05-06T16:00:08Z</dcterms:created>
  <dcterms:modified xsi:type="dcterms:W3CDTF">2016-07-14T16:56:45Z</dcterms:modified>
</cp:coreProperties>
</file>