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ஜீவிக்கிற தேவனே! ஜீவனின் அதிபதியே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ஜீவனுள்ளோனாய் என்னையும் காண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ஜீவனையீந்தீரையா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Jeevikira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athibathiyae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Jeevanullonaai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yeentheeraiyaa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வல்லமையான வாக்குத்தத்தம்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வல்லவர் இயேசு எனக்களித்தால்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வல்லமையாய் நான் பிரகாசிக்க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வல்லபரன் என் துணையிருப்பார்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vaakuthatham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Valalvar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enakalithaal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prakasika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Vallaparan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thunaiyayirupaar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மகிமையின் தேவன் நீர் வாசம் செய்ய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மண்ணான என்னையும் நேசித்தீரே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பரமகானான் என் வாஞ்சையே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பரமசீயோன் என் வாசமே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Paramakaanaan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vaanjaiyae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seeyon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720</TotalTime>
  <Words>96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669</cp:revision>
  <dcterms:created xsi:type="dcterms:W3CDTF">2023-03-13T17:37:04Z</dcterms:created>
  <dcterms:modified xsi:type="dcterms:W3CDTF">2024-10-23T16:10:52Z</dcterms:modified>
</cp:coreProperties>
</file>