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தேவனுக்கு ஆயிரம் நாமங்கள்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எதை சொல்லி பாடிடுவேன்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கர்த்தாதி கர்த்தர் செய்த நன்மைகள் ஆயிரம்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தட்டி பாடிடுவேன்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தேவனுக்கு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ஷாலோம்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ஷம்மா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ருவா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ரஃபா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தேவனுக்கு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(1) எல்ரோயீக்கு அல்லேலூயா என்னை நீரே கண்டீரையா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ஏக்கம் எல்லாம் தீர்த்தீரையா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தாகத்தோடு வந்த போது ஜீவத்தண்ணீர் எனக்கு தந்து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தாகம் எல்லாம் தீர்த்தீரையா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ஷாலோம்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(2) எல்ஷடாயும் நீங்க தாங்க சர்வவல்ல தேவனாக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என்றும் நடத்துவீங்க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எபினேசரும் நீங்க தாங்க உதவி செய்யும் தேவனாக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என்றும் தாங்குவீங்க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ஷாலோம்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(3) எல்லோகியும் நீங்க தாங்க எங்கும் உள்ள தேவன் நீங்க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நாளும் பாடுவீங்க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நீங்க தாங்க மண்ணில் வந்த தேவன் நீங்க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இன்றும் என்றும் பாடுவீங்க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யேகோவா ஷாலோம்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ஷாலோம் (4)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63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491</TotalTime>
  <Words>147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161</cp:revision>
  <dcterms:created xsi:type="dcterms:W3CDTF">2023-03-13T17:37:04Z</dcterms:created>
  <dcterms:modified xsi:type="dcterms:W3CDTF">2024-01-31T08:09:38Z</dcterms:modified>
</cp:coreProperties>
</file>