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ஜெயம் கொடுக்கும் தேவனுக்கு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கோடி கோடி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வாழ்வளிக்கும் இயேசு இராஜாவுக்கு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வாழ்நாளெல்லாம் ஸ்தோத்திரம்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தொனியாய் உயர்த்துவேன்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நீதியின் கரத்தினால் தாங்கியே நடத்துவார்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என் பெலன் எவருக்கும் அஞ்சிடேன்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அற்புதம் செய்பவர் அகிலம் படைத்தவர்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யுத்தத்தில் வல்லவர் மீட்பர் ஜெயிக்கிறார்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நம்பிக்கை தேவனே நன்மைகள் அளிப்பவர்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வார்த்தையை அனுப்பியே மகிமைப்படுத்துவார்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6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உண்மை தேவனே உருக்கம் நிறைந்தவர்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என்னையும் காப்பவர் உறங்குவதில்லையே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550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492</TotalTime>
  <Words>64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168</cp:revision>
  <dcterms:created xsi:type="dcterms:W3CDTF">2023-03-13T17:37:04Z</dcterms:created>
  <dcterms:modified xsi:type="dcterms:W3CDTF">2024-01-31T08:15:36Z</dcterms:modified>
</cp:coreProperties>
</file>