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ஜெயித்து விட்டார் மரணத்தை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விழுங்கி விட்டார் சாவினை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எழுந்து விட்டார் ஜீவனோடே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வென்று விட்டார் பாவத்தை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கொன்று விட்டார் சாபத்தை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உயிர்த்து விட்டார் என்றென்றுமே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Jeyithuvithaar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maranathai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Vilungivithaar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Saavinai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Elunthuvithaar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jeevonadae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Kondruvithar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sabathai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Uyirthuvithar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endrendrumae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கொண்டாடுவோம் கொண்டாடுவோம்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உயிருடன் எழுந்தவரை கொண்டாடுவோம்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Kondaduvom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kondaduvom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Uyirudan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elunthavarai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kondaduvom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ஒடித்து விட்டார் சாவின் கூர்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ஜெயித்து விட்டார் நரகத்தை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முடித்துவிட்டார் கிரியைதனை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தந்து விட்டார் ரட்சிப்பை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சென்று விட்டார் பரலோகம்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அமர்ந்து விட்டார் தேவனோடே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naragathai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kiriyaithanai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ratchipai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paralogam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devanodae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0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ஆர்ப்பரித்து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ஆடுவோம்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மகிழ்ச்சியோடே பாடுவோம்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என்றும் ஜீவிக்கிறார்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எங்கும் சொல்வோம் நற்செய்தி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கொண்டு செல்வோம் சுவிசேஷம்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நாமம் போற்றிடுவோம்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Aarparithu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aaduvom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Magilchiyodae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jeeyvikiraar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solvom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narseithi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selvom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suvisesham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potriduvom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33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494</TotalTime>
  <Words>138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171</cp:revision>
  <dcterms:created xsi:type="dcterms:W3CDTF">2023-03-13T17:37:04Z</dcterms:created>
  <dcterms:modified xsi:type="dcterms:W3CDTF">2024-01-31T08:32:07Z</dcterms:modified>
</cp:coreProperties>
</file>