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ஜில்லான குளிர் காற்று வீசும் நேரமது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மேலோக தூதர் கூட்டம் பாடும் வேளையது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மண்ணின் மாந்தரும் கதறும் நேரமது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மேசியா மண்ணில் உதித்தார்-2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Jillenu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kulikaatru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veesum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neramithu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kootam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velaiyathu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maantharum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uthithar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நட்சத்திரம் நடுவானில் ஒளி விளக்காய்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சாஸ்திரிகள் பின்தொடர்ந்தாரே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வெள்ளைப்போளம் தூபவர்க்கம் அள்ளிச்சென்றே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அர்ப்பணித்தார் அவர் திரு முன்னே-2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Natchatiram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naduvaanil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vilakkai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Sasthirigal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thodarntharae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Vellaipolam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thoopavarkam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allisendrae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Arpanithar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மந்தை மேய்ப்பர்கள் புது கானம் பாடியே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விந்தை காணவே விரைந்தோடிச் சென்றனர்- 2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meipargal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Vinthai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virainthodi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sendranar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மானிடரின் பாவரோகம் மாற்றிடவே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 ஜோதி மானிடரானார்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மீட்க தம்மை பலியாக தந்த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அன்பிற்கு இணையில்லையே-2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Manidarin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paavarogam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maanidaraanar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paliyaaga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anbirku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inaiyillaiyae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3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நாசரேத்திலோர் நன்மை பிறந்ததே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நம்பினோர்க்கெல்லாம் அது நன்மை அளித்ததே-2</a:t>
            </a:r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Nasarethilore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Nambinorkelam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alithathae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67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US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ஜில்லான குளிர் காற்று வீசும் நேரமது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மேலோக தூதர் கூட்டம் பாடும் வேளையது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மண்ணின் மாந்தரும் கதறும் நேரமது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மேசியா மண்ணில் உதித்தார்-2</a:t>
            </a:r>
            <a:br>
              <a:rPr lang="ta-IN" sz="3200" b="1" i="0" dirty="0">
                <a:effectLst/>
                <a:latin typeface="Times New Roman" panose="02020603050405020304" pitchFamily="18" charset="0"/>
              </a:rPr>
            </a:br>
            <a:endParaRPr lang="ta-IN" sz="32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Jillana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kulir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veesum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Maeloga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kootam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velaiyathu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neramithu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uthithaar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4810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501</TotalTime>
  <Words>209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175</cp:revision>
  <dcterms:created xsi:type="dcterms:W3CDTF">2023-03-13T17:37:04Z</dcterms:created>
  <dcterms:modified xsi:type="dcterms:W3CDTF">2024-01-31T08:41:58Z</dcterms:modified>
</cp:coreProperties>
</file>