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ஒருவராலேயே உம் ஒருவர் மூலமாய்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நீதிமானாய் மாற்றப்பட்டேனே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Neetheemaanai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maatrapattenae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ஏசுவே நீர் காரணர்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துதிக்கு பாத்திரர்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ஏசுவே நீர் காரணர்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 மகிமைக்கு பாத்திரர்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kaaranar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kaaranar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 வாழ்நாள் எல்லாம்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பாவத்துக்கு மரித்து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நீதிக்கு பிழைத்திட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என்பாவம் யாவையுமே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சிலுவையில் சுமந்தீரே - 2(ஏசுவே)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Paavathuku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yaavaiuvmae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ஜீவனை பெற்று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ஆளுகை செய்திட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கிருபையும் நீதியையும்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ஈவாய் தந்தீரே - 2(ஏசுவே)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Neetheeaium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136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2024-04-06T13:12:08Z</dcterms:modified>
</cp:coreProperties>
</file>