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ஒருவரும் சேரா ஒளியினில்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வாசம் செய்திடும்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மனிதருள் யாரும் கண்டிரா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உடையவர்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தேவனே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oliyinil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உன்னதர்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மகத்துவர்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Magathuvar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ஏல்- ஒலான்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ஆரம்பம்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ஏல்- ஒலான்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முடிவொன்றும் இல்லையே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aarambam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அறிந்தவர்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புரிந்தவர்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கண்டவர்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உருவொன்றுமில்லையே...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purinthavar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உன்னதர்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மகத்துவர்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magathuvar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141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621</cp:revision>
  <dcterms:created xsi:type="dcterms:W3CDTF">2023-03-13T17:37:04Z</dcterms:created>
  <dcterms:modified xsi:type="dcterms:W3CDTF">2024-04-06T13:21:20Z</dcterms:modified>
</cp:coreProperties>
</file>