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ஒருவரும் சேர கூடாத ஒளியில் வாசம் செய்பவரே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பரிசுத்த தெய்வம்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நீர் மாத்ரமே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பரிசுத்தர் பரிசுத்தர் பரிசுத்தரே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நீர் மாத்ரமே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உம்மைப்போல் வேறொரு தெய்வம்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நீர் மாத்ரமே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உம்மைப்போல் வேறொரு தெய்வம்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பரிசுத்தர் பரிசுத்தர்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veraroru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veraroru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அணுகவே முடியாத பரிசுத்த தேவன்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பலியானார் நம்மை மீட்க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பாவியான மனுக்குலமே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பரிசுத்தமானதுவே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கல்வாரி மரணத்தினால்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நம் தகப்பனானார்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பரிசுத்தர்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அணுகவே முடியாத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Anugavae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mudiyaatha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Baliyaanar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meetka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Paaviyana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manakulamae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Parisuthamanathuvae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Kalvaari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maranathinaal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thagapanaanar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Parisuththar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parisuththar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Anugavae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mudiyaatha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மரிக்க நாம் ஜெயிக்க நீதிமானானோம் (8)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marika naam jeyika neethimaananom (8)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நீர் மாத்ரமே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matramae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(4)</a:t>
            </a: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206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624</cp:revision>
  <dcterms:created xsi:type="dcterms:W3CDTF">2023-03-13T17:37:04Z</dcterms:created>
  <dcterms:modified xsi:type="dcterms:W3CDTF">2024-04-06T13:17:07Z</dcterms:modified>
</cp:coreProperties>
</file>