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64" r:id="rId4"/>
    <p:sldId id="265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3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0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79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968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49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86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06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21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6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40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62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3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2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9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6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584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xUtUk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Nru</a:t>
            </a:r>
            <a:r>
              <a:rPr lang="en-US" sz="3200" b="1" dirty="0">
                <a:latin typeface="Bamini" pitchFamily="2" charset="0"/>
              </a:rPr>
              <a:t> $</a:t>
            </a:r>
            <a:r>
              <a:rPr lang="en-US" sz="3200" b="1" dirty="0" err="1">
                <a:latin typeface="Bamini" pitchFamily="2" charset="0"/>
              </a:rPr>
              <a:t>lhj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xspapy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nra;gtNu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gupRj;j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nja;tk</a:t>
            </a:r>
            <a:r>
              <a:rPr lang="en-US" sz="3200" b="1" dirty="0">
                <a:latin typeface="Bamini" pitchFamily="2" charset="0"/>
              </a:rPr>
              <a:t>;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khj;uNk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smtClean="0">
                <a:latin typeface="Bamini" pitchFamily="2" charset="0"/>
              </a:rPr>
              <a:t>(4)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Oruvarum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Sera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Oruvarum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sera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koodaatha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vaasam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seypavarae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theyvam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maathramae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gupRj;jNu</a:t>
            </a:r>
            <a:r>
              <a:rPr lang="en-US" sz="3200" b="1" dirty="0">
                <a:latin typeface="Bamini" pitchFamily="2" charset="0"/>
              </a:rPr>
              <a:t> (4)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ePNu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khj;uNk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smtClean="0">
                <a:latin typeface="Bamini" pitchFamily="2" charset="0"/>
              </a:rPr>
              <a:t>(4)</a:t>
            </a: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parisuththarae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(4)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maathramae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332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ck;ikg;Nghy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NtnwhU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nja;tk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khj;uNk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ck;ikg;Nghy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NtnwhU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nja;tk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y;iy</a:t>
            </a:r>
            <a:endParaRPr lang="en-US" sz="3200" b="1" dirty="0" smtClean="0">
              <a:latin typeface="Bamini" pitchFamily="2" charset="0"/>
            </a:endParaRPr>
          </a:p>
          <a:p>
            <a:pPr algn="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Ummaipol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veraroru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deivam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matramae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Ummaipol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veraroru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deivam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matramae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parisuththar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432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3200" b="1" dirty="0" err="1">
                <a:latin typeface="Bamini" pitchFamily="2" charset="0"/>
              </a:rPr>
              <a:t>mZfNt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Kbahj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gupRj;j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gypahdhH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kPl;f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ghtpahd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kDf;FyNk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gupRj;jkhdJNt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fy;thup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kuzj;jpdhy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jfg;gdhdhH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gupRj;ju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mZfNt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Kbahj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Anugavae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mudiyaatha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Baliyaanar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Paaviyana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manakulamae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Parisuthamanathuvae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Kalvaari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maranathinaal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thagapanaanar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Anugavae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mudiyaatha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8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mtH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kupf;f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apf;f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ePjpkhdhNdhk</a:t>
            </a:r>
            <a:r>
              <a:rPr lang="en-US" sz="3200" b="1" dirty="0">
                <a:latin typeface="Bamini" pitchFamily="2" charset="0"/>
              </a:rPr>
              <a:t>; (8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i-FI" sz="3200" b="1" dirty="0">
                <a:latin typeface="Calibri" panose="020F0502020204030204" pitchFamily="34" charset="0"/>
                <a:cs typeface="Calibri" panose="020F0502020204030204" pitchFamily="34" charset="0"/>
              </a:rPr>
              <a:t>Avar marika naam jeyika neethimaananom (8)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47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ePNu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khj;uNk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smtClean="0">
                <a:latin typeface="Bamini" pitchFamily="2" charset="0"/>
              </a:rPr>
              <a:t>(4)</a:t>
            </a: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maathramae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13244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</TotalTime>
  <Words>54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64</cp:revision>
  <dcterms:created xsi:type="dcterms:W3CDTF">2014-06-05T16:47:32Z</dcterms:created>
  <dcterms:modified xsi:type="dcterms:W3CDTF">2021-09-03T23:09:19Z</dcterms:modified>
</cp:coreProperties>
</file>