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ஓசன்னா பாடுவோம், ஏசுவின் தாசரே,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உன்னதத்திலே தாவீது மைந்தனுக்கு ஓசன்னா!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முன்னும் பின்னும் சாலேம் நகர் சின்னபாலர் பாடினார்,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அன்றுபோல இன்றும் நாமும் அன்பாய்த்துதி பாடுவோம்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சின்ன மறி மீதில்ஏறி, அன்பர் பவனி போனார்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இன்னும் என் அகத்தில் அவர் என்றும் அரசாளுவார்.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பாவமதைப் போக்கவும் இப்பாவியைக் கைதூக்கவும்,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பாசமுள்ள ஏசையாப் பவனியாகப் போகிறார்.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பாலர்களின் கீதம் கேட்டுப் பாசமாக மகிழ்ந்தார்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ஜாலர் வீணையோடுபாடித் தாளைமுத்தி செய்குவோம்.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குருத்தோலை ஞாயிற்றில் நம் குருபாதம் பணிவோம்,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கூடி அருள் பெற்றுநாமும் த்ரியேகரைப் போற்றுவோம்.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84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88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620</cp:revision>
  <dcterms:created xsi:type="dcterms:W3CDTF">2023-03-13T17:37:04Z</dcterms:created>
  <dcterms:modified xsi:type="dcterms:W3CDTF">2024-04-06T13:24:06Z</dcterms:modified>
</cp:coreProperties>
</file>