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ஒவ்வொரு நாளும் உம் பிரசன்னம்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ஓடி வருகிறேன்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Ovaru naalum um prasanam</a:t>
            </a:r>
            <a:b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Oodi varugiren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எல்ஷடாய் வல்லவரே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எல்ஷடாய் சர்வ வல்லவரே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எல்ரோயீ காண்பவரே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Elshadai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Elshadai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Elroee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kanpavarae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848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இன்னும் உம்மை அறியணுமே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இன்னும் எட்டி சேரணுமே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ariyanumae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seranumae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37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எங்களை வாழ வைக்க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சிலுவையில் தொங்கினீர்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Engalai vaala vaika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Siluvaiyil thongineer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132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நோக்கிப் பார்த்ததினால்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பிழைத்துக் கொண்டோமய்யா உம்மை(2)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Noki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parthathinaal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kondomaiya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95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விலையேறப் பெற்ற உம் இரத்தத்தால்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விடுதலை கொடுத்தீர்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Vilaiyera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irathathaal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Viduthalai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kodutheer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6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ராஜாக்களாக லேவியராக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உமக்கெனத் தெரிந்து கொண்டேன் ஆஆஆ.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Rajakalaga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leviyaraga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Umakena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Aa...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458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வல்லவரே நல்லவரே ஆராதனை ஆராதனை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பரிசுத்தரே படைத்தவரே ஆராதனை ஆராதனை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padaithavarae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92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வல்லமை மகிமை கண்டு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உலகை மறக்கிறேன்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Ulagai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marakiren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கோதுமை மணி போல் மடிந்திடுவேன்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உமக்காய் தினமும் பலன் கொடுப்பேன்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Kothumai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madinthiduvaen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5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மகிழ்வுடன் தொடர்ந்து ஓடுகிறேன்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மனநிறைவோடு பணி செய்வேன்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Magilvudan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oodugiren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Mananiraivodu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8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தகப்பனே உம்மிடத்தில்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தகனப் பலியானேன்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ummidathil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Thanap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paliyaanaen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15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அக்கினி இறக்கிவிடும்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முற்றிலும் நிறுத்திவிடும்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Akini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irakividum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Mutrilum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niruthividum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92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உரத்த குரலில் நன்றி பாடல்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பாடி மகிழ்கிறேன்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magilkiren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07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வியத்தகு உம் செயல்கள் எல்லாம்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எடுத்து உரைக்கிறேன் ஆஆஆ.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Viyathagu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seyalgal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uraikiren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2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எந்நேசரே எல் எலியோன்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என்றுமே உயர்ந்தவரே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எபினேசரே எல் எலியோன்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என்றுமே உயர்ந்தவரே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Ennesarae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eliyon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uyarnthavare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Ebenezare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eliyon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uyarnthavare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0350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819</TotalTime>
  <Words>339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793</cp:revision>
  <dcterms:created xsi:type="dcterms:W3CDTF">2023-03-13T17:37:04Z</dcterms:created>
  <dcterms:modified xsi:type="dcterms:W3CDTF">2023-11-26T03:11:19Z</dcterms:modified>
</cp:coreProperties>
</file>