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ஒவ்வொரு நாளிலும் ஒவ்வொரு நிமிடமும்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தேடனுமே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அன்புக்காகவே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உள்ளம் ஏங்குதே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வாஞ்சிக்கிறேன்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Ovvaru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Ovvaru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Nimidamum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Thedanumae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Anbirkagavae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yengudhae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Vaanchikiraen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நான் நேசிக்கிறேன்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நான் நேசிக்கிறேன்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Vaanchikiraen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கவலையும் கண்ணீரும் நீர் மாற்றினீர்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மனபாரமும் வேதனையும் நீர் மாற்றினீர்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போல யாருமில்லை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இயேசுவே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Manabaramum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Vedhanaiyum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எனக்காகவே ஜீவனையே நீர் தந்தீரே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சாபங்களை சிலுவையிலே நீர் சுமந்தீரே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போல யாருமில்லை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sumandhirae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yarumillai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123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620</cp:revision>
  <dcterms:created xsi:type="dcterms:W3CDTF">2023-03-13T17:37:04Z</dcterms:created>
  <dcterms:modified xsi:type="dcterms:W3CDTF">2024-04-06T13:27:46Z</dcterms:modified>
</cp:coreProperties>
</file>