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பாடுவோம் மகிழ்வோம் கொண்டாடுவோம்</a:t>
            </a:r>
            <a:br>
              <a:rPr lang="ta-IN" sz="2800" dirty="0"/>
            </a:br>
            <a:r>
              <a:rPr lang="ta-IN" sz="2800" b="1" dirty="0"/>
              <a:t>அப்பா சமூகத்தில் பாடி</a:t>
            </a:r>
            <a:br>
              <a:rPr lang="ta-IN" sz="2800" dirty="0"/>
            </a:br>
            <a:r>
              <a:rPr lang="ta-IN" sz="2800" b="1" dirty="0"/>
              <a:t>மகிழ்ந்து கொண்டாடுவோம் – 4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makilvom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samookaththil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அக்கினி மதில் நீரே</a:t>
            </a:r>
            <a:br>
              <a:rPr lang="ta-IN" sz="2800" dirty="0"/>
            </a:br>
            <a:r>
              <a:rPr lang="ta-IN" sz="2800" b="1" dirty="0"/>
              <a:t>(என்) ஆறுதல் மழை நீரே - 2</a:t>
            </a:r>
            <a:br>
              <a:rPr lang="ta-IN" sz="2800" dirty="0"/>
            </a:br>
            <a:r>
              <a:rPr lang="ta-IN" sz="2800" b="1" dirty="0"/>
              <a:t>இக்கட்டில் துணை நீரே</a:t>
            </a:r>
            <a:br>
              <a:rPr lang="ta-IN" sz="2800" dirty="0"/>
            </a:br>
            <a:r>
              <a:rPr lang="ta-IN" sz="2800" b="1" dirty="0"/>
              <a:t>(என்) இருளில் வெளிச்சம் நீரே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நன்றி நன்றி-2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Akkini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mathil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Ikkattil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velichcham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துயர் நீக்கும் மருத்துவரே</a:t>
            </a:r>
            <a:br>
              <a:rPr lang="ta-IN" sz="2800" dirty="0"/>
            </a:br>
            <a:r>
              <a:rPr lang="ta-IN" sz="2800" b="1" dirty="0"/>
              <a:t>என் துதிக்கும் பாத்திரரே - 2</a:t>
            </a:r>
            <a:br>
              <a:rPr lang="ta-IN" sz="2800" dirty="0"/>
            </a:br>
            <a:r>
              <a:rPr lang="ta-IN" sz="2800" b="1" dirty="0"/>
              <a:t>(என்) பெலனெல்லாம் நீர் தானையா</a:t>
            </a:r>
            <a:br>
              <a:rPr lang="ta-IN" sz="2800" dirty="0"/>
            </a:br>
            <a:r>
              <a:rPr lang="ta-IN" sz="2800" b="1" dirty="0"/>
              <a:t>என் பிரியமும் நீர்தானையா -2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br>
              <a:rPr lang="ta-IN" sz="2800" dirty="0"/>
            </a:br>
            <a:r>
              <a:rPr lang="ta-IN" sz="2800" b="1" dirty="0"/>
              <a:t>- பாடுவோம் மகிழ்வோம்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Thuyar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maruththuvarae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thuthikkum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Pelanellaam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thaanaiyaa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piriyamum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makilvom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கல்வாரி சிலுவையினால் என்</a:t>
            </a:r>
            <a:br>
              <a:rPr lang="ta-IN" sz="2800" dirty="0"/>
            </a:br>
            <a:r>
              <a:rPr lang="ta-IN" sz="2800" b="1" dirty="0"/>
              <a:t>சாபங்கள் உடைந்ததையா - 2</a:t>
            </a:r>
            <a:br>
              <a:rPr lang="ta-IN" sz="2800" dirty="0"/>
            </a:br>
            <a:r>
              <a:rPr lang="ta-IN" sz="2800" b="1" dirty="0"/>
              <a:t>ஆப்ரகாமின் ஆசீர்வாதங்கள்</a:t>
            </a:r>
            <a:br>
              <a:rPr lang="ta-IN" sz="2800" dirty="0"/>
            </a:br>
            <a:r>
              <a:rPr lang="ta-IN" sz="2800" b="1" dirty="0"/>
              <a:t>இந்த பிள்ளைக்கு கிடைத்ததையா - 2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siluvaiyinaal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Saapangal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utainthathaiyaa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Aabrakaamin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aaseervaathangal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Atimaikku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kitaiththathaiyaa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4. இயேசுவே உம் இரத்ததால்</a:t>
            </a:r>
            <a:br>
              <a:rPr lang="ta-IN" sz="2800" dirty="0"/>
            </a:br>
            <a:r>
              <a:rPr lang="ta-IN" sz="2800" b="1" dirty="0"/>
              <a:t>என்னை நீதிமானாய் மாற்றினீரே -2</a:t>
            </a:r>
            <a:br>
              <a:rPr lang="ta-IN" sz="2800" dirty="0"/>
            </a:br>
            <a:r>
              <a:rPr lang="ta-IN" sz="2800" b="1" dirty="0"/>
              <a:t>பரிசுத்த ஆவி தந்து -உம்</a:t>
            </a:r>
            <a:br>
              <a:rPr lang="ta-IN" sz="2800" dirty="0"/>
            </a:br>
            <a:r>
              <a:rPr lang="ta-IN" sz="2800" b="1" dirty="0"/>
              <a:t>அன்பை ஊற்றினீரே -2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iraththathaal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neethimaanaay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maattineerae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oottineerae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243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696</cp:revision>
  <dcterms:created xsi:type="dcterms:W3CDTF">2023-03-13T17:37:04Z</dcterms:created>
  <dcterms:modified xsi:type="dcterms:W3CDTF">2025-07-26T16:59:22Z</dcterms:modified>
</cp:coreProperties>
</file>