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பார் போற்றும் புகழ் நீரே.. புகழ் நீரே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இயேசுவே நீர் தானே நிகர் இல்லையே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முழங்கால்கள் முடங்கிடுமே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நாவு எல்லாம் போற்றிடுமே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இயேசுவே புகழ் நீரே.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நிகர் இல்லையே..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1. என்றும் மாறாதது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இயேசுவின் அன்புஎ என்னை தள்ளாதது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மலைகள் விலகி போனாலும்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உம் கிருபைகள் என்றும்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என்னை தாங்கிடுமே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கெம்பீர சத்தமாய் உம்மை உயர்த்திடுவேன்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உன்னதர் உம்மையே என்றும் புகழ்ந்திடுவேன்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புகழ் நீரே எந்தன் இயேசுவே - பார் போற்றும்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2. சர்வ வல்லவரே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உம் வல்லமை என்றும்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குறைந்து போவதில்லையே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என்னை ஆளும் தகப்பனே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உம் அன்பிற்கு உலகில் எதுவும் இல்லையே - கெம்பீர சத்தமாய்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0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Shine </a:t>
            </a:r>
            <a:r>
              <a:rPr lang="en-US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You Shine for All The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World to see you are Glorious-4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Ohh</a:t>
            </a:r>
            <a:r>
              <a:rPr lang="en-US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...You are Glorious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Ohh</a:t>
            </a:r>
            <a:r>
              <a:rPr lang="en-US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...You are Glorious-4</a:t>
            </a:r>
            <a:b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i="0" dirty="0">
                <a:effectLst/>
                <a:latin typeface="Arial" panose="020B0604020202020204" pitchFamily="34" charset="0"/>
              </a:rPr>
              <a:t>- </a:t>
            </a:r>
            <a:r>
              <a:rPr lang="en-US" sz="3000" b="1" i="0" dirty="0" err="1">
                <a:effectLst/>
                <a:latin typeface="Arial" panose="020B0604020202020204" pitchFamily="34" charset="0"/>
              </a:rPr>
              <a:t>பார்</a:t>
            </a:r>
            <a:r>
              <a:rPr lang="en-US" sz="30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3000" b="1" i="0" dirty="0" err="1">
                <a:effectLst/>
                <a:latin typeface="Arial" panose="020B0604020202020204" pitchFamily="34" charset="0"/>
              </a:rPr>
              <a:t>போற்றும்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120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633</cp:revision>
  <dcterms:created xsi:type="dcterms:W3CDTF">2023-03-13T17:37:04Z</dcterms:created>
  <dcterms:modified xsi:type="dcterms:W3CDTF">2024-04-13T09:06:46Z</dcterms:modified>
</cp:coreProperties>
</file>