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பாத்திரர் நீரே இயேசுவே நீர் பாத்திரரே - 2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உம்மை போல் வேறு தெய்வமில்லை - 3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பாத்திரர் நீரே இயேசுவே நீர் பாத்திரரே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deivamillai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தருகிறேன் தருகிறேன் உம் கரத்தில்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படைக்கிறேன் படைக்கிறேன் உம் பாதத்தில்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Padaikkiren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Padaikkiren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குயவனே உம் கையில் களிமண் நான்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உடைத்து உருவாக்குமே என் சித்தமல்ல,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சித்தம் நாதா தருகிறேன் உம் கையிலே - 2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சேவைக்காய் என்னை தருகிறேன்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வனைந்திடும் உம் சித்தம் போல் - 2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உம் சித்தம் செய்திடவே உம் சத்தம் கேட்டிடவே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Kuyavanae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Kaliman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Sithamalla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Sevaikkai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Vanaindhidum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Siththam pol - 2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Siththam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Seidhidavae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Kattidavae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உருவாக்குமே.. உருவாக்குமே.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தருகிறேன் தருகிறேன் உம் கரத்தில்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 படைக்கிறேன் படைக்கிறேன் உம் பாதத்தில் - 2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உருவாக்குமே.. உருவாக்குமே.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உருவாக்குமே.. உருவாக்குமே.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Padaikkiren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Padaikkiren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Paadhathil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207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646</cp:revision>
  <dcterms:created xsi:type="dcterms:W3CDTF">2023-03-13T17:37:04Z</dcterms:created>
  <dcterms:modified xsi:type="dcterms:W3CDTF">2024-04-13T09:22:50Z</dcterms:modified>
</cp:coreProperties>
</file>