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பால சஞ்சலத்தை நீக்க பிராண சிநேகிதர் உண்டே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 பாரம் தீர்ந்து போக மீட்பர் பாதம் தஞ்சமே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சால துக்க துன்பத்தாலே நெஞ்சம் நொந்து சோருங்கால்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துன்பம் இன்பமாக மாறும் ஊக்கமான ஜெபத்தால்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கஷ்ட நஷ்டம் உண்டானாலும் இயேசுவண்டை சேருவோம்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மோசம் நாசம் நேரிட்டாலும் ஜெபதூபம் காட்டுவோம்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நீக்குவாரே நெஞ்சின் நோவை பெலவீனம் தாங்குவார்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நீக்குவாரே மனசோர்வை தீய குணம் மாற்றுவார்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656</cp:revision>
  <dcterms:created xsi:type="dcterms:W3CDTF">2023-03-13T17:37:04Z</dcterms:created>
  <dcterms:modified xsi:type="dcterms:W3CDTF">2024-04-13T09:32:36Z</dcterms:modified>
</cp:coreProperties>
</file>