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0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பாவ சஞ்சலத்தை நீக்க பிராண நண்பர் தான் உண்டே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பாவ பாரம் தீர்ந்து போக மீட்பர் பாதம் தஞ்சமே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சால துக்க துன்பத்தாலே நெஞ்சம் நொந்து சோருங்கால்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துன்பம் இன்பமாக மாறும் ஊக்கமான ஜெபத்தால்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sanjalaththai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nannpar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unntae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Saala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thukka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thunpaththaalae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sorungaal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inpamaaka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ookkamaana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jepaththaal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கஷ்ட நஷ்டம் உண்டானாலும் இயேசுவண்டை சேருவோம்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மோச நாசம் நேரிட்டாலும் ஜெப தூபம் காட்டுவோம்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நீக்குவாரே நெஞ்சின் நோவை பலவீனம் தாங்குவார்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நீக்குவாரே மனச்சோர்வை தீயே குணம் மாற்றுவார்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Kashda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nashdam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unndaanaalum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Yesuvanntai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seruvom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naasam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naerittalum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thoopam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kaattuvom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Neekkuvaarae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Nnovai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palaveenam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thaanguvaar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Neekkuvaarae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manachchorvai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theeyae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maattuvaar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பலவீனமானபோதும் கிருபாசனம் உண்டே!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பந்து ஜனம் சாகும் போதும் புகலிடம் இதுவே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ஒப்பில்லாத பிராண நேசா! உம்மை நம்பி நேசிப்போம்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அளவற்ற அருள் நாதா! உம்மை நோக்கிக் கெஞ்சுவோம்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Palaveenamaanapothum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kirupaasanam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unntae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pukalidam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Oppillaatha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naesippom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Alavatta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Nnokkik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kenjuvom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169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654</cp:revision>
  <dcterms:created xsi:type="dcterms:W3CDTF">2023-03-13T17:37:04Z</dcterms:created>
  <dcterms:modified xsi:type="dcterms:W3CDTF">2024-04-13T09:26:28Z</dcterms:modified>
</cp:coreProperties>
</file>