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பாவி நான் கிருபை காட்டும்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மீண்டும் ஓர் தருணம் தாரும்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சுயத்தை முற்றும் வெறுத்துவிட்டு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உண்மையாய் உந்தன் வழிநடக்க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Veruththuvittu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Vazhinatakka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தோறும் வேதம் ஏந்தி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பரிசுத்தன் என்று காட்டுகின்றேன்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வேதம் காட்டும் பாதை செல்ல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உள்ளமே இன்றி வாழ்கின்றேன்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Kaattukinraen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Inri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Vaazhkinraen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கள்ளர் அடித்து மடியும் மனிதன்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ஓரம் கிடக்கும்போது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காத்தால் போதும் என்று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ஒதுங்கி ஒதுங்கி ஓடுகின்றேன்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Kitakkumpoethu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Othunki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Othunki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Ootukinraen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ஆயிரம் ஆயிரம் ஜாதிகள் வாழும்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இந்திய தேசம் மீட்பைக் காண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நித்தம் உந்தன் சத்தம் கேட்டும்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பித்தன் போல வாழ்ந்துவிட்டேன்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Jaathikal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Vaazhnthuvittaen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149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660</cp:revision>
  <dcterms:created xsi:type="dcterms:W3CDTF">2023-03-13T17:37:04Z</dcterms:created>
  <dcterms:modified xsi:type="dcterms:W3CDTF">2024-04-13T10:24:18Z</dcterms:modified>
</cp:coreProperties>
</file>