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பள்ளத்தாக்கில் நடக்கும்போது </a:t>
            </a:r>
            <a:br>
              <a:rPr lang="ta-IN" sz="2800" dirty="0"/>
            </a:br>
            <a:r>
              <a:rPr lang="ta-IN" sz="2800" b="1" dirty="0"/>
              <a:t>என்னை காண்பவரே </a:t>
            </a:r>
            <a:br>
              <a:rPr lang="ta-IN" sz="2800" dirty="0"/>
            </a:br>
            <a:r>
              <a:rPr lang="ta-IN" sz="2800" b="1" dirty="0"/>
              <a:t>தாகத்தாலே கதறும் போது</a:t>
            </a:r>
            <a:br>
              <a:rPr lang="ta-IN" sz="2800" dirty="0"/>
            </a:br>
            <a:r>
              <a:rPr lang="ta-IN" sz="2800" b="1" dirty="0"/>
              <a:t>என்னை கேட்பவரே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Pallathakil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nadakkumpothu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kaanbavarae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Thaagathalae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kadharumbothu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ketpavarae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 ஹக்கோர் நீர் எந்தன் துணையாளரே </a:t>
            </a:r>
            <a:br>
              <a:rPr lang="ta-IN" sz="2800" dirty="0"/>
            </a:br>
            <a:r>
              <a:rPr lang="ta-IN" sz="2800" b="1" dirty="0"/>
              <a:t>தாகம் தீர்க்கும் ஜீவ தண்ணீரே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Hakore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theerkum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ஆவியானவரே </a:t>
            </a:r>
            <a:br>
              <a:rPr lang="ta-IN" sz="2800" dirty="0"/>
            </a:br>
            <a:r>
              <a:rPr lang="ta-IN" sz="2800" b="1" dirty="0"/>
              <a:t>ஆவியானவரே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/>
              <a:t>Aaviyanavarae</a:t>
            </a:r>
            <a:br>
              <a:rPr lang="en-IN" sz="2800" dirty="0"/>
            </a:br>
            <a:r>
              <a:rPr lang="en-IN" sz="2800" b="1" dirty="0" err="1"/>
              <a:t>Aaviyanavarae</a:t>
            </a:r>
            <a:r>
              <a:rPr lang="en-IN" sz="2800" b="1" dirty="0"/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இருள் நிறைந்த பள்ளத்தாக்கில் </a:t>
            </a:r>
            <a:br>
              <a:rPr lang="ta-IN" sz="2800" dirty="0"/>
            </a:br>
            <a:r>
              <a:rPr lang="ta-IN" sz="2800" b="1" dirty="0"/>
              <a:t>நடக்க நேர்ந்தாலும் </a:t>
            </a:r>
            <a:br>
              <a:rPr lang="ta-IN" sz="2800" dirty="0"/>
            </a:br>
            <a:r>
              <a:rPr lang="ta-IN" sz="2800" b="1" dirty="0"/>
              <a:t>கலங்க மாட்டேன் திகைக்க மாட்டேன்</a:t>
            </a:r>
            <a:br>
              <a:rPr lang="ta-IN" sz="2800" dirty="0"/>
            </a:br>
            <a:r>
              <a:rPr lang="ta-IN" sz="2800" b="1" dirty="0"/>
              <a:t>நீர் என்னோடு உண்டு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pallathakil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naernthalum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Kalanga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thigaikka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வார்த்தையாலே தேற்றுவீர் </a:t>
            </a:r>
            <a:br>
              <a:rPr lang="ta-IN" sz="2800" dirty="0"/>
            </a:br>
            <a:r>
              <a:rPr lang="ta-IN" sz="2800" b="1" dirty="0"/>
              <a:t>சமூகத்தாலே நடத்துவீர்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Vaarthaiyale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thetruveer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Samugathale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nadathuveer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C07F5-5621-A07E-5126-96203952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02A2158-D084-9227-0C32-8DAA6DD81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சோர்ந்து போகும் நேரத்தில்</a:t>
            </a:r>
            <a:br>
              <a:rPr lang="ta-IN" sz="2800" dirty="0"/>
            </a:br>
            <a:r>
              <a:rPr lang="ta-IN" sz="2800" b="1" dirty="0"/>
              <a:t>உம் பெலனை தருகின்றீர்</a:t>
            </a:r>
            <a:br>
              <a:rPr lang="ta-IN" sz="2800" dirty="0"/>
            </a:br>
            <a:r>
              <a:rPr lang="ta-IN" sz="2800" b="1" dirty="0"/>
              <a:t>சத்துவமில்லா வேளையில்</a:t>
            </a:r>
            <a:br>
              <a:rPr lang="ta-IN" sz="2800" dirty="0"/>
            </a:br>
            <a:r>
              <a:rPr lang="ta-IN" sz="2800" b="1" dirty="0"/>
              <a:t>அதை பெருக செய்கின்றீர்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tharugindreer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Sathuvamillaa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adhai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seigindreer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</p:txBody>
      </p:sp>
    </p:spTree>
    <p:extLst>
      <p:ext uri="{BB962C8B-B14F-4D97-AF65-F5344CB8AC3E}">
        <p14:creationId xmlns:p14="http://schemas.microsoft.com/office/powerpoint/2010/main" val="346161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70C0-3449-3C97-1A46-9B891C57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3AC9F8A2-454F-5F2D-D038-143444066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பெலனடைந்திடுவேன்</a:t>
            </a:r>
            <a:br>
              <a:rPr lang="ta-IN" sz="2800" dirty="0"/>
            </a:br>
            <a:r>
              <a:rPr lang="ta-IN" sz="2800" b="1" dirty="0"/>
              <a:t>உயர பறந்திடுவேன்</a:t>
            </a:r>
            <a:br>
              <a:rPr lang="ta-IN" sz="2800" dirty="0"/>
            </a:br>
            <a:r>
              <a:rPr lang="ta-IN" sz="2800" b="1" dirty="0"/>
              <a:t>புது பெலனடைந்திடுவேன்</a:t>
            </a:r>
            <a:br>
              <a:rPr lang="ta-IN" sz="2800" dirty="0"/>
            </a:br>
            <a:r>
              <a:rPr lang="ta-IN" sz="2800" b="1" dirty="0"/>
              <a:t>உயர பறந்திடுவேன்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Belanadainthiduven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belanadainthiduven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194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163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668</cp:revision>
  <dcterms:created xsi:type="dcterms:W3CDTF">2023-03-13T17:37:04Z</dcterms:created>
  <dcterms:modified xsi:type="dcterms:W3CDTF">2025-06-15T04:13:33Z</dcterms:modified>
</cp:coreProperties>
</file>