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பள்ளத்தாக்கில் நடக்கும்போது</a:t>
            </a:r>
            <a:br>
              <a:rPr lang="ta-IN" sz="2800" dirty="0"/>
            </a:br>
            <a:r>
              <a:rPr lang="ta-IN" sz="2800" b="1" dirty="0"/>
              <a:t>என்னை காண்பவரே</a:t>
            </a:r>
            <a:br>
              <a:rPr lang="ta-IN" sz="2800" dirty="0"/>
            </a:br>
            <a:r>
              <a:rPr lang="ta-IN" sz="2800" b="1" dirty="0"/>
              <a:t>தாகத்தாலே கதறும் போது</a:t>
            </a:r>
            <a:br>
              <a:rPr lang="ta-IN" sz="2800" dirty="0"/>
            </a:br>
            <a:r>
              <a:rPr lang="ta-IN" sz="2800" b="1" dirty="0"/>
              <a:t>என்னை கேட்பவரே (2)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Pallaththaakkil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kaanbavare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Thaagaththaaley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katharum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ketpavare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என் ஹக்கோர்</a:t>
            </a:r>
            <a:endParaRPr lang="en-IN" sz="2800" b="1" dirty="0"/>
          </a:p>
          <a:p>
            <a:pPr algn="ctr"/>
            <a:r>
              <a:rPr lang="ta-IN" sz="2800" b="1" dirty="0"/>
              <a:t>நீர் எந்தன் துணையாளரே</a:t>
            </a:r>
            <a:endParaRPr lang="en-IN" sz="2800" b="1" dirty="0"/>
          </a:p>
          <a:p>
            <a:pPr algn="ctr"/>
            <a:r>
              <a:rPr lang="ta-IN" sz="2800" b="1" dirty="0"/>
              <a:t>தாகம் தீர்க்கும்</a:t>
            </a:r>
            <a:endParaRPr lang="en-IN" sz="2800" b="1" dirty="0"/>
          </a:p>
          <a:p>
            <a:pPr algn="ctr"/>
            <a:r>
              <a:rPr lang="ta-IN" sz="2800" b="1" dirty="0"/>
              <a:t>ஜீவ தண்ணீரே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ஆவியானவரே</a:t>
            </a:r>
            <a:endParaRPr lang="en-IN" sz="2800" b="1" dirty="0"/>
          </a:p>
          <a:p>
            <a:pPr algn="ctr"/>
            <a:r>
              <a:rPr lang="ta-IN" sz="2800" b="1" dirty="0"/>
              <a:t>ஆவியானவரே (2)</a:t>
            </a:r>
            <a:endParaRPr lang="en-IN" sz="2800" b="1" dirty="0"/>
          </a:p>
          <a:p>
            <a:pPr algn="ctr"/>
            <a:r>
              <a:rPr lang="ta-IN" sz="2800" b="1" dirty="0"/>
              <a:t>- பள்ளத்தாக்கில்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Hakkore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thunaiyalarae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theerkum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Pallaththaakkil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a-IN" sz="2800" b="1" dirty="0"/>
              <a:t>இருள் நிறைந்த பள்ளத்தாக்கில்</a:t>
            </a:r>
            <a:endParaRPr lang="en-IN" sz="2800" b="1" dirty="0"/>
          </a:p>
          <a:p>
            <a:pPr algn="ctr"/>
            <a:r>
              <a:rPr lang="ta-IN" sz="2800" b="1" dirty="0"/>
              <a:t>நடக்க நேர்ந்தாலும்</a:t>
            </a:r>
            <a:endParaRPr lang="en-IN" sz="2800" b="1" dirty="0"/>
          </a:p>
          <a:p>
            <a:pPr algn="ctr"/>
            <a:r>
              <a:rPr lang="ta-IN" sz="2800" b="1" dirty="0"/>
              <a:t>கலங்க மாட்டேன்</a:t>
            </a:r>
            <a:endParaRPr lang="en-IN" sz="2800" b="1" dirty="0"/>
          </a:p>
          <a:p>
            <a:pPr algn="ctr"/>
            <a:r>
              <a:rPr lang="ta-IN" sz="2800" b="1" dirty="0"/>
              <a:t>திகைக்க மாட்டேன்</a:t>
            </a:r>
            <a:endParaRPr lang="en-IN" sz="2800" b="1" dirty="0"/>
          </a:p>
          <a:p>
            <a:pPr algn="ctr"/>
            <a:r>
              <a:rPr lang="ta-IN" sz="2800" b="1" dirty="0"/>
              <a:t>நீர் என்னோடு உண்டு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வார்த்தையாலே தேற்றுவீர்</a:t>
            </a:r>
            <a:endParaRPr lang="en-IN" sz="2800" b="1" dirty="0"/>
          </a:p>
          <a:p>
            <a:pPr algn="ctr"/>
            <a:r>
              <a:rPr lang="ta-IN" sz="2800" b="1" dirty="0"/>
              <a:t>சமூகத்தாலே நடத்துவீர்</a:t>
            </a:r>
            <a:endParaRPr lang="en-IN" sz="2800" b="1"/>
          </a:p>
          <a:p>
            <a:pPr algn="ctr"/>
            <a:r>
              <a:rPr lang="ta-IN" sz="2800" b="1"/>
              <a:t>- </a:t>
            </a:r>
            <a:r>
              <a:rPr lang="ta-IN" sz="2800" b="1" dirty="0"/>
              <a:t>என் ஹக்கோர்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pallaththaakkil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nearnthaalum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Kalanga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Thigaikka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Neer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ennode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Vaarththaiyaaley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theerthuveer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Samoogaththaaley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nadaththuveer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En Hakkore</a:t>
            </a: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ta-IN" sz="3000" b="1" dirty="0"/>
              <a:t>சோர்ந்து போகும் நேரத்தில்</a:t>
            </a:r>
            <a:br>
              <a:rPr lang="ta-IN" sz="3000" dirty="0"/>
            </a:br>
            <a:r>
              <a:rPr lang="ta-IN" sz="3000" b="1" dirty="0"/>
              <a:t>உம் பெலனை தருகின்றீர்</a:t>
            </a:r>
            <a:endParaRPr lang="en-IN" sz="3000" b="1" dirty="0"/>
          </a:p>
          <a:p>
            <a:pPr algn="ctr"/>
            <a:r>
              <a:rPr lang="ta-IN" sz="3000" b="1" dirty="0"/>
              <a:t>சத்துவமில்லா வேளையில்</a:t>
            </a:r>
            <a:endParaRPr lang="en-IN" sz="3000" b="1" dirty="0"/>
          </a:p>
          <a:p>
            <a:pPr algn="ctr"/>
            <a:r>
              <a:rPr lang="ta-IN" sz="3000" b="1" dirty="0"/>
              <a:t>அதை பெருக செய்கின்றீர்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dirty="0"/>
              <a:t>பெலனடைந்திடுவேன்</a:t>
            </a:r>
            <a:endParaRPr lang="en-IN" sz="3000" b="1" dirty="0"/>
          </a:p>
          <a:p>
            <a:pPr algn="ctr"/>
            <a:r>
              <a:rPr lang="ta-IN" sz="3000" b="1" dirty="0"/>
              <a:t>உயர பறந்திடுவேன்</a:t>
            </a:r>
            <a:endParaRPr lang="en-IN" sz="3000" b="1" dirty="0"/>
          </a:p>
          <a:p>
            <a:pPr algn="ctr"/>
            <a:r>
              <a:rPr lang="ta-IN" sz="3000" b="1" dirty="0"/>
              <a:t>புது பெலனடைந்திடுவேன்</a:t>
            </a:r>
            <a:endParaRPr lang="en-IN" sz="3000" b="1" dirty="0"/>
          </a:p>
          <a:p>
            <a:pPr algn="ctr"/>
            <a:r>
              <a:rPr lang="ta-IN" sz="3000" b="1" dirty="0"/>
              <a:t>உயர பறந்திடுவேன்</a:t>
            </a:r>
            <a:endParaRPr lang="en-IN" sz="3000" b="1" dirty="0"/>
          </a:p>
          <a:p>
            <a:pPr algn="ctr"/>
            <a:r>
              <a:rPr lang="ta-IN" sz="3000" b="1" dirty="0"/>
              <a:t>- என் ஹக்கோர்</a:t>
            </a:r>
            <a:endParaRPr lang="en-IN" sz="30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neraththil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tharugireer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Saththuvamillaa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seygireer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Belanadaindhiduven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Uyar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parandhiduven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belanadaindhiduven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Uyar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parandhiduven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En Hakkore</a:t>
            </a: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176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684</cp:revision>
  <dcterms:created xsi:type="dcterms:W3CDTF">2023-03-13T17:37:04Z</dcterms:created>
  <dcterms:modified xsi:type="dcterms:W3CDTF">2025-07-02T18:27:11Z</dcterms:modified>
</cp:coreProperties>
</file>