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பணிந்து உம்பாதம் விழுந்து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நாமத்தை உயர்த்திடுவேன்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கிருபையும் அன்பும் நிறைந்தவர்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நாமத்தை உயர்த்திடுவேன்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fall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lay our crowns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feet of Jesus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greatness of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mercy and love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feet of Jesus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தூயர் தூயர் தூயர்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தூயர் தூயர் தூயர்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தூயர் தூயர் தூயர்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பணிந்து உம்பாதம் விழுந்து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cry holy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cry holy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cry holy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lamb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we fall down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fi-FI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fi-FI" sz="2800" b="1" dirty="0">
              <a:latin typeface="Arial" panose="020B0604020202020204" pitchFamily="34" charset="0"/>
            </a:endParaRPr>
          </a:p>
          <a:p>
            <a:pPr algn="ctr"/>
            <a:endParaRPr lang="fi-FI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fi-FI" sz="2800" b="1">
              <a:latin typeface="Arial" panose="020B0604020202020204" pitchFamily="34" charset="0"/>
            </a:endParaRPr>
          </a:p>
          <a:p>
            <a:pPr algn="ctr"/>
            <a:r>
              <a:rPr lang="fi-FI" sz="2800" b="1" i="0">
                <a:effectLst/>
                <a:latin typeface="Arial" panose="020B0604020202020204" pitchFamily="34" charset="0"/>
              </a:rPr>
              <a:t>hallelujah </a:t>
            </a:r>
            <a:r>
              <a:rPr lang="fi-FI" sz="2800" b="1" i="0" dirty="0">
                <a:effectLst/>
                <a:latin typeface="Arial" panose="020B0604020202020204" pitchFamily="34" charset="0"/>
              </a:rPr>
              <a:t>hallelujah</a:t>
            </a:r>
            <a:br>
              <a:rPr lang="fi-FI" sz="2800" dirty="0"/>
            </a:br>
            <a:r>
              <a:rPr lang="fi-FI" sz="2800" b="1" i="0" dirty="0">
                <a:effectLst/>
                <a:latin typeface="Arial" panose="020B0604020202020204" pitchFamily="34" charset="0"/>
              </a:rPr>
              <a:t>hallelujah hallelujah</a:t>
            </a:r>
            <a:br>
              <a:rPr lang="fi-FI" sz="2800" dirty="0"/>
            </a:br>
            <a:r>
              <a:rPr lang="fi-FI" sz="2800" b="1" i="0" dirty="0">
                <a:effectLst/>
                <a:latin typeface="Arial" panose="020B0604020202020204" pitchFamily="34" charset="0"/>
              </a:rPr>
              <a:t>Jesus hallelujah</a:t>
            </a:r>
            <a:br>
              <a:rPr lang="fi-FI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102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665</cp:revision>
  <dcterms:created xsi:type="dcterms:W3CDTF">2023-03-13T17:37:04Z</dcterms:created>
  <dcterms:modified xsi:type="dcterms:W3CDTF">2024-04-13T10:32:25Z</dcterms:modified>
</cp:coreProperties>
</file>