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பனிப்போல பெய்யும் பரிசுத்தரே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மழையாக பொழியும்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பனிப்போல பெய்யும் பரிசுத்தரே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மழையாக பொழியும்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ஆவியே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பனிப்போல பெய்யும் பரிசுத்தரே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மென்மையானவரே மேகஸ்தமே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ஊற்றுத்தண்ணீர் ஜீவநதி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ஆனந்த தைலமே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பனிப்போல பெய்யும் பரிசுத்தரே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ஆவியே ஆவியே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யுத்தங்கள்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யோர்தானை பிளந்தவரே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பெருமழையாய் பிரவேசித்த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உள்ளங்கை மேகமே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பனிப்போல பெய்யும் பரிசுத்தரே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ஆவியே ஆவியே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வறண்ட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நிலங்களிலே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வாய்கால்கள் அமைப்பவரே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கனிதரும் மரமாக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காப்பாற்றி வளர்பவரே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பனிப்போல பெய்யும் பரிசுத்தரே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ஆவியே ஆவியே (2)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280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112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663</cp:revision>
  <dcterms:created xsi:type="dcterms:W3CDTF">2023-03-13T17:37:04Z</dcterms:created>
  <dcterms:modified xsi:type="dcterms:W3CDTF">2024-04-13T10:28:54Z</dcterms:modified>
</cp:coreProperties>
</file>