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பராக்கிரமம் உள்ளவரே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(இந்த) அகிலத்தை ஆள்பவரே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உம்மால் ஆகாதது எதுவுமில்லை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Baraakramam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aalbavarae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aagaathathu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ethuvumilla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எல்ஷடாய் எல்ஷடாய்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 தெய்வமே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El-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El-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shadai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உயர்த்துகிறோம் வாழ்த்துகிறோம்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வணங்குகிறோம் – உம்மை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Uyarthukirom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vaazhthugirom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யெஹோவா நிசியே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தந்த தெய்வமே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Yehova nissiyae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 thantha deivamae (2)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யெஹோவா ராஃப்ஃபா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தந்த தெய்வமே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raaffa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எல்ரோயீ எல்ரோயீ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கண்ட தெய்வமே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El- </a:t>
            </a:r>
            <a:r>
              <a:rPr lang="es-E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El-</a:t>
            </a:r>
            <a:r>
              <a:rPr lang="es-E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r>
              <a:rPr lang="es-E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1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136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668</cp:revision>
  <dcterms:created xsi:type="dcterms:W3CDTF">2023-03-13T17:37:04Z</dcterms:created>
  <dcterms:modified xsi:type="dcterms:W3CDTF">2024-04-13T10:36:12Z</dcterms:modified>
</cp:coreProperties>
</file>