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பறந்து காக்கும் பட்சியைபோல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எங்களை காக்கும் கர்த்தாவே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பட்சிக்க எண்ணும் சத்துரு முன்னே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ஆதரவாக இருப்பவரே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Patchiyai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Pola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Patchikka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Saththuru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Aadharavaaga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Iruppavarae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வாதை என்னை அணுகாமல்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கூடாரமாக இருப்பவரே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யாவே ரொஃபேகா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Vaadhai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Anugaamal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Koodaaramaaga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Rofeka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சார்ப்பில் நீர் பலியானீர்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இடத்தை எடுத்து கொண்டீர்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நீர் கொண்ட தழும்புகளால்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நிரந்திர சுகத்தை தந்தவரே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யாவே ரொஃபேகா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Saarbil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Baliyaaneer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Idaththai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Eduthukkondeer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Konda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Thazhumbugalaal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Nirandhara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Thandhavarae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Rofeka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ஆவி என்னில் வசிப்பதினால்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மரித்தவை எல்லாம் உயிர்ப்பிக்குமே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உயிர்த்தெழுந்த உம் வல்லமையால்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என்னையும் உயிர்பிக்கும்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யாவே ரொஃபேகா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Vasippadhinaal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Mariththavai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Uyirppikkumae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Uyirthezhumdha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Vallamaiyaal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Uyirpikkum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Rofeka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274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மருத்துவரின் அறிக்கையினை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சிலுவையின் இரத்தம் மாற்றிடுமே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நீடித்த நாட்களினால் (ஆயுளினால்)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எங்களை திருப்தி செய்பவரே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யாவே ரொஃபேகா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Maruthuvarin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arikaiyinai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eratham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natkalinaal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ayulinal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Yahwey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Yahwey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Rofeka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60369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721</TotalTime>
  <Words>189</Words>
  <Application>Microsoft Office PowerPoint</Application>
  <PresentationFormat>Widescreen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674</cp:revision>
  <dcterms:created xsi:type="dcterms:W3CDTF">2023-03-13T17:37:04Z</dcterms:created>
  <dcterms:modified xsi:type="dcterms:W3CDTF">2024-04-13T10:54:13Z</dcterms:modified>
</cp:coreProperties>
</file>