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பரிபூரண ஆனந்தம் நீங்க தானே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நிரந்தர பேரின்பம் நீங்க தானே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 ராஜா என் நேசரே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எல்லாமே நீங்க தானே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Paripoorana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aanandham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Neenga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thaanae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Niranthara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perinbam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Neenga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thaanae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raja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Nesarae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Ellamae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Neenga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thaanae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இம்மானுவேல் இயேசுராஜா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எனக்குள்ளே மலர்ந்த ரோஜா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Immanuel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raja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Enakulae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malarntha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roja</a:t>
            </a:r>
            <a:br>
              <a:rPr lang="ta-IN" sz="2800" dirty="0"/>
            </a:b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2800" b="1" i="0" dirty="0">
                <a:effectLst/>
                <a:latin typeface="Times New Roman" panose="02020603050405020304" pitchFamily="18" charset="0"/>
              </a:rPr>
              <a:t>தேவையான ஒன்று நீங்க தானே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எடுபடாத நல்லபங்கு நீங்க தானே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அன்புகூர்ந்து பலியானீரே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இரத்தம் சிந்தி இரட்சித்தீரே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marL="742950" indent="-742950" algn="ctr">
              <a:buAutoNum type="arabicPeriod"/>
            </a:pPr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Thevaiyana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ondru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Neenga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thaanae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Edupadatha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nalla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pangu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Neenga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thaanae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Anbu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koornthu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baliyaneerae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sindhi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ratchitheerae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848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2. கிருபையினால் மீறுதல்கள் மன்னித்தீரே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இரக்கத்தினால் வியாதிகள் நீக்கினீரே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அன்பினாலும் மகிமையினாலும்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முடிசூட்டி மகிழ்கின்றீர்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Kirubaiyinal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meeruthalgal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mannitheerae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Irakathinal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viyathikal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neekineerae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Anbinalum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magimaiyenalum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Mudi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sootti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magizhkinreer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274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3. குழியிலிருந்து மீட்டீரே நன்றி ஐயா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உன்னதத்தில் அமரச் செய்தீர் நன்றி ஐயா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எனையாளும் தகப்பன் நீர்தான்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எனக்குரிய பங்கும் நீர்தான்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Kuzhiyil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erunthu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meetirae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ayya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Unnathathil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amara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seitheer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ayya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aalum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thagapan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Neerthaan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Enakkuriya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pangum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Neerthaan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60369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724</TotalTime>
  <Words>159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683</cp:revision>
  <dcterms:created xsi:type="dcterms:W3CDTF">2023-03-13T17:37:04Z</dcterms:created>
  <dcterms:modified xsi:type="dcterms:W3CDTF">2024-04-13T11:06:53Z</dcterms:modified>
</cp:coreProperties>
</file>