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பரிசுத்த ஆவியே பக்தர்கள் துணையாளரே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கூட இருப்பவரே கறைகள் தீர்ப்பவரே</a:t>
            </a:r>
            <a:br>
              <a:rPr lang="ta-IN" sz="3200" dirty="0"/>
            </a:br>
            <a:endParaRPr lang="en-IN" sz="3200" dirty="0"/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bakthargal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thunaiyalarae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theerpavarae</a:t>
            </a:r>
            <a:br>
              <a:rPr lang="en-IN" sz="3200" dirty="0"/>
            </a:br>
            <a:endParaRPr lang="en-IN" sz="3200" dirty="0"/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தேற்றிடும் தெய்வமே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திடம் தருபவரே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ஊற்றுத் தண்ணீரே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உள்ளத்தின் ஆறுதலே – எங்கள்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Thethridum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deivamae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Thidam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tharupavarae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Ullathin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aaruthalae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பயங்கள் நீக்கிவிட்டீர்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பாவங்கள் போக்கிவிட்டீர்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ஜெயமே உம் வரவால்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ஜெபமே உம் தயவால் – தினம்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neekiviteer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pokkiviteer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varavaal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thayavaal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Dhinam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அபிஷேக நாதரே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அச்சாரமானவரே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மீட்பின் நாளுக்கென்று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முத்திரையானவரே – எங்கள்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Abhishega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naatharae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Acharamanavarae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Meetpin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naalukendru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Muthiraiyanavarae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3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விடுதலை தருபவரே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விண்ணப்பம் செய்பவரே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சாட்சியாய் நிறுத்துகிறீர்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சத்தியம் போதிக்கிறீர் – தினம்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Viduthalai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tharupavarae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Vinnapam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seipavarae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Saatchiyaai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niruthukireer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Sathiyam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pothikireer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Dhinam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22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5. அயல் மொழி பேசுகிறோம்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அதிசயம் காண்கிறோம்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வரங்கள் பெறுகிறோம்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வளமாய் வாழ்கிறோம்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pesukirom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Athisayam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kaankirom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perugirom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Valamaai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vaalkindrom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6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6. சத்துரு வரும் போது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எதிராய் கொடி பிடிப்பீர்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எக்காளம் ஊதுகிறோம்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எதிரியை வென்று விட்டோம்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Sathuru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varum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Ethiraai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pidipeer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Ekkalam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ootugirom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Ethiriyai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vithom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3856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586</TotalTime>
  <Words>198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396</cp:revision>
  <dcterms:created xsi:type="dcterms:W3CDTF">2023-03-13T17:37:04Z</dcterms:created>
  <dcterms:modified xsi:type="dcterms:W3CDTF">2023-07-12T17:51:49Z</dcterms:modified>
</cp:coreProperties>
</file>