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அப்பா உம் திரு சித்தம்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அன்றாட உணவையா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தப்பாமல் உம் பாதம்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தினம் எப்போதும் அமர்ந்திருப்பேன்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andrada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vunavaiya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thappamal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amarnthirupaen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தேவா அர்ப்பணித்தேன்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என்னையே நான் அர்ப்பணித்தேன்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ஏற்றுக் கொள்ளும் என்னை ஏந்திக் கொள்ளும்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இதயம் நீங்க வாசம் செய்யும்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arpanithaen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arpanithaen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Yethruk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yenthik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கர்த்தாவே உம் கரத்தில்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களிமண் போலானேன்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இஷ்டம் போல் வனைந்திடும்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எந்நாளும் நடத்திடும்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இயேசு தேவா அர்ப்பணித்தேன்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kaliman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polaanaen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vanainthidum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arpanithaen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ஆத்தமாவும் சரீரமும்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ஆண்டவர்க்கே சொந்தம்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 வாழ்வது நானல்ல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என்னில் இயேசு வாழ்கின்றார்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இயேசு தேவா அர்ப்பணித்தேன்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>
                <a:latin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aathumaavum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sareeramum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aandavarkae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naanala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vaalkindraar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arpanithaen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367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801</TotalTime>
  <Words>188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761</cp:revision>
  <dcterms:created xsi:type="dcterms:W3CDTF">2023-03-13T17:37:04Z</dcterms:created>
  <dcterms:modified xsi:type="dcterms:W3CDTF">2023-12-03T03:09:51Z</dcterms:modified>
</cp:coreProperties>
</file>