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03-06-2025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03-06-2025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03-06-2025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03-06-2025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03-06-2025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03-06-2025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03-06-2025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03-06-2025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03-06-2025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03-06-2025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03-06-2025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03-06-2025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03-06-2025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03-06-2025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03-06-2025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03-06-2025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03-06-2025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03-06-2025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400" b="1" dirty="0"/>
          </a:p>
          <a:p>
            <a:pPr algn="ctr"/>
            <a:endParaRPr lang="en-IN" sz="2400" b="1" dirty="0"/>
          </a:p>
          <a:p>
            <a:pPr algn="ctr"/>
            <a:r>
              <a:rPr lang="ta-IN" sz="2800" b="1" dirty="0"/>
              <a:t>என் பெலனக கிறிஸ்து இருப்பதனால்</a:t>
            </a:r>
            <a:br>
              <a:rPr lang="ta-IN" sz="2800" dirty="0"/>
            </a:br>
            <a:r>
              <a:rPr lang="ta-IN" sz="2800" b="1" dirty="0"/>
              <a:t>எந்த பயமும் எனக்கில்லையே !</a:t>
            </a:r>
            <a:br>
              <a:rPr lang="ta-IN" sz="2800" dirty="0"/>
            </a:br>
            <a:r>
              <a:rPr lang="ta-IN" sz="2800" b="1" dirty="0"/>
              <a:t>என் வலப்பக்கத்தில்</a:t>
            </a:r>
            <a:br>
              <a:rPr lang="ta-IN" sz="2800" dirty="0"/>
            </a:br>
            <a:r>
              <a:rPr lang="ta-IN" sz="2800" b="1" dirty="0"/>
              <a:t>அவர் துணை நிற்பதால்,</a:t>
            </a:r>
            <a:br>
              <a:rPr lang="ta-IN" sz="2800" dirty="0"/>
            </a:br>
            <a:r>
              <a:rPr lang="ta-IN" sz="2800" b="1" dirty="0"/>
              <a:t>நான் ஜெயம் பெற்று எழும்பிடுவேன் !</a:t>
            </a:r>
            <a:endParaRPr lang="en-IN" sz="2800" b="1" dirty="0"/>
          </a:p>
          <a:p>
            <a:pPr algn="ctr"/>
            <a:endParaRPr lang="en-IN" sz="2800" b="1" dirty="0"/>
          </a:p>
          <a:p>
            <a:pPr algn="ctr"/>
            <a:r>
              <a:rPr lang="en-IN" sz="2800" b="1" dirty="0"/>
              <a:t>En </a:t>
            </a:r>
            <a:r>
              <a:rPr lang="en-IN" sz="2800" b="1" dirty="0" err="1"/>
              <a:t>belanaga</a:t>
            </a:r>
            <a:r>
              <a:rPr lang="en-IN" sz="2800" b="1" dirty="0"/>
              <a:t> </a:t>
            </a:r>
            <a:r>
              <a:rPr lang="en-IN" sz="2800" b="1" dirty="0" err="1"/>
              <a:t>kristu</a:t>
            </a:r>
            <a:r>
              <a:rPr lang="en-IN" sz="2800" b="1" dirty="0"/>
              <a:t> </a:t>
            </a:r>
            <a:r>
              <a:rPr lang="en-IN" sz="2800" b="1" dirty="0" err="1"/>
              <a:t>irupathanaal</a:t>
            </a:r>
            <a:br>
              <a:rPr lang="en-IN" sz="2800" dirty="0"/>
            </a:br>
            <a:r>
              <a:rPr lang="en-IN" sz="2800" b="1" dirty="0" err="1"/>
              <a:t>Entha</a:t>
            </a:r>
            <a:r>
              <a:rPr lang="en-IN" sz="2800" b="1" dirty="0"/>
              <a:t> </a:t>
            </a:r>
            <a:r>
              <a:rPr lang="en-IN" sz="2800" b="1" dirty="0" err="1"/>
              <a:t>bayamum</a:t>
            </a:r>
            <a:r>
              <a:rPr lang="en-IN" sz="2800" b="1" dirty="0"/>
              <a:t> </a:t>
            </a:r>
            <a:r>
              <a:rPr lang="en-IN" sz="2800" b="1" dirty="0" err="1"/>
              <a:t>enakillaiyae</a:t>
            </a:r>
            <a:r>
              <a:rPr lang="en-IN" sz="2800" b="1" dirty="0"/>
              <a:t>!</a:t>
            </a:r>
            <a:br>
              <a:rPr lang="en-IN" sz="2800" dirty="0"/>
            </a:br>
            <a:r>
              <a:rPr lang="en-IN" sz="2800" b="1" dirty="0"/>
              <a:t>En </a:t>
            </a:r>
            <a:r>
              <a:rPr lang="en-IN" sz="2800" b="1" dirty="0" err="1"/>
              <a:t>valapakathil</a:t>
            </a:r>
            <a:br>
              <a:rPr lang="en-IN" sz="2800" dirty="0"/>
            </a:br>
            <a:r>
              <a:rPr lang="en-IN" sz="2800" b="1" dirty="0"/>
              <a:t>Avar </a:t>
            </a:r>
            <a:r>
              <a:rPr lang="en-IN" sz="2800" b="1" dirty="0" err="1"/>
              <a:t>thunai</a:t>
            </a:r>
            <a:r>
              <a:rPr lang="en-IN" sz="2800" b="1" dirty="0"/>
              <a:t> </a:t>
            </a:r>
            <a:r>
              <a:rPr lang="en-IN" sz="2800" b="1" dirty="0" err="1"/>
              <a:t>nirpathaal</a:t>
            </a:r>
            <a:r>
              <a:rPr lang="en-IN" sz="2800" b="1" dirty="0"/>
              <a:t>,</a:t>
            </a:r>
            <a:br>
              <a:rPr lang="en-IN" sz="2800" dirty="0"/>
            </a:br>
            <a:r>
              <a:rPr lang="en-IN" sz="2800" b="1" dirty="0"/>
              <a:t>Naan </a:t>
            </a:r>
            <a:r>
              <a:rPr lang="en-IN" sz="2800" b="1" dirty="0" err="1"/>
              <a:t>jeyam</a:t>
            </a:r>
            <a:r>
              <a:rPr lang="en-IN" sz="2800" b="1" dirty="0"/>
              <a:t> </a:t>
            </a:r>
            <a:r>
              <a:rPr lang="en-IN" sz="2800" b="1" dirty="0" err="1"/>
              <a:t>petru</a:t>
            </a:r>
            <a:r>
              <a:rPr lang="en-IN" sz="2800" b="1" dirty="0"/>
              <a:t> </a:t>
            </a:r>
            <a:r>
              <a:rPr lang="en-IN" sz="2800" b="1" dirty="0" err="1"/>
              <a:t>elumbiduvaen</a:t>
            </a:r>
            <a:r>
              <a:rPr lang="en-IN" sz="2800" b="1" dirty="0"/>
              <a:t>!</a:t>
            </a: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dirty="0"/>
          </a:p>
          <a:p>
            <a:pPr algn="ctr"/>
            <a:endParaRPr lang="en-IN" sz="2800" b="1" dirty="0"/>
          </a:p>
          <a:p>
            <a:pPr algn="ctr"/>
            <a:endParaRPr lang="en-IN" sz="2800" b="1" dirty="0"/>
          </a:p>
          <a:p>
            <a:pPr algn="ctr"/>
            <a:r>
              <a:rPr lang="ta-IN" sz="2800" b="1" dirty="0"/>
              <a:t>எல்ஷடாய் என் தெய்வமே</a:t>
            </a:r>
            <a:br>
              <a:rPr lang="ta-IN" sz="2800" dirty="0"/>
            </a:br>
            <a:r>
              <a:rPr lang="ta-IN" sz="2800" b="1" dirty="0"/>
              <a:t>எல்ரோயீ என் தகப்பனே</a:t>
            </a:r>
            <a:br>
              <a:rPr lang="ta-IN" sz="2800" dirty="0"/>
            </a:br>
            <a:r>
              <a:rPr lang="ta-IN" sz="2800" b="1" dirty="0"/>
              <a:t>யெகோவா என் ராஜனே</a:t>
            </a:r>
            <a:endParaRPr lang="en-IN" sz="2800" b="1" dirty="0"/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Elshadai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deivamae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Elroyee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thagapanae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Yehova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rajanae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3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400" b="1" dirty="0"/>
          </a:p>
          <a:p>
            <a:pPr algn="ctr"/>
            <a:endParaRPr lang="en-IN" sz="2400" b="1" dirty="0"/>
          </a:p>
          <a:p>
            <a:pPr algn="ctr"/>
            <a:r>
              <a:rPr lang="ta-IN" sz="2400" b="1" dirty="0"/>
              <a:t>யெகோவா நிசியாய் எழுந்தருளி</a:t>
            </a:r>
            <a:br>
              <a:rPr lang="ta-IN" sz="2400" dirty="0"/>
            </a:br>
            <a:r>
              <a:rPr lang="ta-IN" sz="2400" b="1" dirty="0"/>
              <a:t>சத்ருவை துரத்தி வெற்றி தந்தீரே !</a:t>
            </a:r>
            <a:br>
              <a:rPr lang="ta-IN" sz="2400" dirty="0"/>
            </a:br>
            <a:r>
              <a:rPr lang="ta-IN" sz="2400" b="1" dirty="0"/>
              <a:t>என் கண்ணீரின் பள்ளத்தாக்கில்</a:t>
            </a:r>
            <a:br>
              <a:rPr lang="ta-IN" sz="2400" dirty="0"/>
            </a:br>
            <a:r>
              <a:rPr lang="ta-IN" sz="2400" b="1" dirty="0"/>
              <a:t>கொண்டாட்டம் உண்டாக்கினீர் !</a:t>
            </a:r>
            <a:endParaRPr lang="en-IN" sz="2400" b="1" dirty="0"/>
          </a:p>
          <a:p>
            <a:pPr marL="342900" indent="-342900" algn="r">
              <a:buFontTx/>
              <a:buChar char="-"/>
            </a:pPr>
            <a:r>
              <a:rPr lang="ta-IN" sz="2400" b="1" dirty="0"/>
              <a:t>எல்ஷடாய் என் தெய்வமே</a:t>
            </a:r>
            <a:endParaRPr lang="en-IN" sz="2400" b="1" dirty="0"/>
          </a:p>
          <a:p>
            <a:pPr marL="342900" indent="-342900" algn="r">
              <a:buFontTx/>
              <a:buChar char="-"/>
            </a:pP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Yehova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nisiyaai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eluntharulli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Sathruvai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thurathi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vetri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thantheerae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En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kaneerin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pallathaakil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Kondatham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undakineer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</a:p>
          <a:p>
            <a:pPr algn="r"/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Elshadai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deivamae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353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1A36EB-557E-02BE-2B5F-E029311574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BF0FE064-74B8-CF58-9245-17D5CF2F85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400" b="1" dirty="0"/>
          </a:p>
          <a:p>
            <a:pPr algn="ctr"/>
            <a:endParaRPr lang="en-IN" sz="2400" b="1" dirty="0"/>
          </a:p>
          <a:p>
            <a:pPr algn="ctr"/>
            <a:r>
              <a:rPr lang="ta-IN" sz="2800" b="1" dirty="0">
                <a:latin typeface="Arial" panose="020B0604020202020204" pitchFamily="34" charset="0"/>
              </a:rPr>
              <a:t>எரிகின்ற சூளைக்குள் எறியப்பட்டும்</a:t>
            </a:r>
            <a:br>
              <a:rPr lang="ta-IN" sz="2800" dirty="0">
                <a:latin typeface="Arial" panose="020B0604020202020204" pitchFamily="34" charset="0"/>
              </a:rPr>
            </a:br>
            <a:r>
              <a:rPr lang="ta-IN" sz="2800" b="1" dirty="0">
                <a:latin typeface="Arial" panose="020B0604020202020204" pitchFamily="34" charset="0"/>
              </a:rPr>
              <a:t>எரியாமல், புகையாமல் காப்பாற்றினீர் !</a:t>
            </a:r>
            <a:br>
              <a:rPr lang="ta-IN" sz="2800" dirty="0">
                <a:latin typeface="Arial" panose="020B0604020202020204" pitchFamily="34" charset="0"/>
              </a:rPr>
            </a:br>
            <a:r>
              <a:rPr lang="ta-IN" sz="2800" b="1" dirty="0">
                <a:latin typeface="Arial" panose="020B0604020202020204" pitchFamily="34" charset="0"/>
              </a:rPr>
              <a:t>கர்த்தரே தெய்வமென்று</a:t>
            </a:r>
            <a:br>
              <a:rPr lang="ta-IN" sz="2800" dirty="0">
                <a:latin typeface="Arial" panose="020B0604020202020204" pitchFamily="34" charset="0"/>
              </a:rPr>
            </a:br>
            <a:r>
              <a:rPr lang="ta-IN" sz="2800" b="1" dirty="0">
                <a:latin typeface="Arial" panose="020B0604020202020204" pitchFamily="34" charset="0"/>
              </a:rPr>
              <a:t>கைத்தட்டி கொண்டாடுவேன் – என்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r"/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ta-IN" sz="2800" b="1" dirty="0">
                <a:latin typeface="Arial" panose="020B0604020202020204" pitchFamily="34" charset="0"/>
              </a:rPr>
              <a:t>எல்ஷடாய் என் தெய்வமே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r">
              <a:buFontTx/>
              <a:buChar char="-"/>
            </a:pPr>
            <a:endParaRPr lang="en-IN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Erikindra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soolaikul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eriyapathum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Eriyaamal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pugaiyaamal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kaapatrineer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Kartharae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deivamendru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Kaithathi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kondaduvaen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– En</a:t>
            </a:r>
          </a:p>
          <a:p>
            <a:pPr algn="r"/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Elshadai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IN" sz="28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dirty="0" err="1">
                <a:latin typeface="Arial" panose="020B0604020202020204" pitchFamily="34" charset="0"/>
                <a:cs typeface="Arial" panose="020B0604020202020204" pitchFamily="34" charset="0"/>
              </a:rPr>
              <a:t>deivamae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3357954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713</TotalTime>
  <Words>151</Words>
  <Application>Microsoft Office PowerPoint</Application>
  <PresentationFormat>Widescreen</PresentationFormat>
  <Paragraphs>25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Century Gothic</vt:lpstr>
      <vt:lpstr>Vapor Trail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642</cp:revision>
  <dcterms:created xsi:type="dcterms:W3CDTF">2023-03-13T17:37:04Z</dcterms:created>
  <dcterms:modified xsi:type="dcterms:W3CDTF">2025-06-03T16:45:02Z</dcterms:modified>
</cp:coreProperties>
</file>