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பெலனாகிய கர்த்தாவே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உம்மையே நம்பியுள்ளேன்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கைவிடப்படுவதில்லை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pelanaakiya karththaavae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ummaiyae nampiyullaen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kaividappaduvathillai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கால்கள் சறுக்கும் போதெல்லாம்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தாங்குதையா உம் கிருபை –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அழுது புலம்பும் நேரமெல்லாம்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அணைக்குதையா உம் கிருபை என்னை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sarukkum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pothellaam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Thaanguthaiyaa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naan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Aluthu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pulampum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naeramellaam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Annaikkuthaiyaa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மரண இருளில் நடந்தாலும்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பொல்லாப்புக்கு பயப்படேன்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உங்க கோலும் தடியும் தேற்றுதையா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அனுதினம் வெற்றி பாதை காட்டுதையா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Pollaappukku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payappataen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thaettuthaiyaa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Anuthinam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kaattuthaiyaa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உம்மாலே ஒரு சேனைக்குள்ளே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பாய்ந்து நானும் சென்றிடுவேன்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உம்மாலே ஒரு மதிலின் மேல்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தாண்டி நானும் சென்றிடுவேன் – நான்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senaikkullae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Paaynthu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sentiduvaen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mathilin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Thaannti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sentiduvaen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Naan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710</TotalTime>
  <Words>131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633</cp:revision>
  <dcterms:created xsi:type="dcterms:W3CDTF">2023-03-13T17:37:04Z</dcterms:created>
  <dcterms:modified xsi:type="dcterms:W3CDTF">2024-09-20T17:46:43Z</dcterms:modified>
</cp:coreProperties>
</file>