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பெலனே என் துருகமே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அரணும் என் கோட்டையுமே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Thurugame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Kottayume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என் இயேசுவையே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நேசிப்பேன் என் நேசரையே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Nesaraiye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</a:rPr>
              <a:t>என் நினைவும் ஏக்கமும்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என் வாஞ்சையும் நீரே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என் துணையும் தஞ்சமும்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என் புகலிடம் நீரே - 2 - ஆராதிப்பேன்</a:t>
            </a:r>
            <a:br>
              <a:rPr lang="ta-IN" sz="3200" dirty="0">
                <a:latin typeface="Arial" panose="020B0604020202020204" pitchFamily="34" charset="0"/>
              </a:rPr>
            </a:b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Neenaivum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Vanjayum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தாயும் என் தகப்பனும்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ஜீவனும்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தாங்கும் சொந்தமும்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நண்பரும் நீரே - 2 – ஆராதிப்பேன்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367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808</TotalTime>
  <Words>138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768</cp:revision>
  <dcterms:created xsi:type="dcterms:W3CDTF">2023-03-13T17:37:04Z</dcterms:created>
  <dcterms:modified xsi:type="dcterms:W3CDTF">2023-12-03T03:21:13Z</dcterms:modified>
</cp:coreProperties>
</file>