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தேவனே என்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 நேசிக்கிறேன்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அதிகாலமே தேடுகிறேன்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ஆர்வமுடன் நாடுகிறேன்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Aarvamudan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naadukiren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உள்ளமும் என் உடலும்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உமக்காகத்தான் ஏங்குதையா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Umakagathaan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enkuthaiya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துணையாளரே உம் சிறகின்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நிழலில் தானே களிகூருவேன்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3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ஜீவனுள்ள நாட்களெல்லாம்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ஸ்தோத்தரிப்பேன் துதிபாடுவேன்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natkalelam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உலகம் எல்லாம் மாயையையா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அன்பு தான் மாறாதையா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maiyaiyaa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படுக்கையிலும் நினைக்கின்றேன்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இராச்சாமத்தில் தியானிக்கின்றேன்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Padukaiyilum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ninaikindren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Iraachamathil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thiyanikindren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1856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890</TotalTime>
  <Words>112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788</cp:revision>
  <dcterms:created xsi:type="dcterms:W3CDTF">2023-03-13T17:37:04Z</dcterms:created>
  <dcterms:modified xsi:type="dcterms:W3CDTF">2023-12-09T12:41:47Z</dcterms:modified>
</cp:coreProperties>
</file>